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85" r:id="rId2"/>
    <p:sldId id="289" r:id="rId3"/>
    <p:sldId id="300" r:id="rId4"/>
    <p:sldId id="301" r:id="rId5"/>
    <p:sldId id="302" r:id="rId6"/>
    <p:sldId id="290" r:id="rId7"/>
    <p:sldId id="303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750D89-CC48-468F-94E6-E60889199896}" v="66" dt="2020-08-21T04:09:19.4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89327" autoAdjust="0"/>
  </p:normalViewPr>
  <p:slideViewPr>
    <p:cSldViewPr snapToGrid="0">
      <p:cViewPr varScale="1">
        <p:scale>
          <a:sx n="102" d="100"/>
          <a:sy n="102" d="100"/>
        </p:scale>
        <p:origin x="222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FAF50-552C-40FF-8F7F-73E047005326}" type="doc">
      <dgm:prSet loTypeId="urn:microsoft.com/office/officeart/2005/8/layout/defaul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772F7D-B10D-478B-884C-246424BB1E51}">
      <dgm:prSet phldrT="[Text]"/>
      <dgm:spPr/>
      <dgm:t>
        <a:bodyPr/>
        <a:lstStyle/>
        <a:p>
          <a:r>
            <a:rPr lang="en-US" dirty="0"/>
            <a:t>Desks</a:t>
          </a:r>
        </a:p>
      </dgm:t>
    </dgm:pt>
    <dgm:pt modelId="{A962EEF2-AE0E-4F97-A325-AFC78B5DA2A6}" type="parTrans" cxnId="{DDF1B751-9DF1-4C9A-B5AD-D7FD0D51B03D}">
      <dgm:prSet/>
      <dgm:spPr/>
      <dgm:t>
        <a:bodyPr/>
        <a:lstStyle/>
        <a:p>
          <a:endParaRPr lang="en-US"/>
        </a:p>
      </dgm:t>
    </dgm:pt>
    <dgm:pt modelId="{3B6F81E8-5E93-4C8E-827B-FBB4CF832B43}" type="sibTrans" cxnId="{DDF1B751-9DF1-4C9A-B5AD-D7FD0D51B03D}">
      <dgm:prSet/>
      <dgm:spPr/>
      <dgm:t>
        <a:bodyPr/>
        <a:lstStyle/>
        <a:p>
          <a:endParaRPr lang="en-US"/>
        </a:p>
      </dgm:t>
    </dgm:pt>
    <dgm:pt modelId="{A9C84136-B0C5-4500-8B4E-0686171D7191}">
      <dgm:prSet phldrT="[Text]"/>
      <dgm:spPr/>
      <dgm:t>
        <a:bodyPr/>
        <a:lstStyle/>
        <a:p>
          <a:r>
            <a:rPr lang="en-US" dirty="0"/>
            <a:t>Tables</a:t>
          </a:r>
        </a:p>
      </dgm:t>
    </dgm:pt>
    <dgm:pt modelId="{A6198F47-F638-497C-BBFB-53D790053E07}" type="parTrans" cxnId="{B7AD65FE-A6FC-48D8-AF3F-BEF83FBB7CBA}">
      <dgm:prSet/>
      <dgm:spPr/>
      <dgm:t>
        <a:bodyPr/>
        <a:lstStyle/>
        <a:p>
          <a:endParaRPr lang="en-US"/>
        </a:p>
      </dgm:t>
    </dgm:pt>
    <dgm:pt modelId="{20AF0E97-1C4B-465D-98FD-87495700ACD0}" type="sibTrans" cxnId="{B7AD65FE-A6FC-48D8-AF3F-BEF83FBB7CBA}">
      <dgm:prSet/>
      <dgm:spPr/>
      <dgm:t>
        <a:bodyPr/>
        <a:lstStyle/>
        <a:p>
          <a:endParaRPr lang="en-US"/>
        </a:p>
      </dgm:t>
    </dgm:pt>
    <dgm:pt modelId="{D2E1FCB1-3E9E-469C-A970-C5F61897400C}">
      <dgm:prSet phldrT="[Text]"/>
      <dgm:spPr/>
      <dgm:t>
        <a:bodyPr/>
        <a:lstStyle/>
        <a:p>
          <a:r>
            <a:rPr lang="en-US" dirty="0"/>
            <a:t>Chairs</a:t>
          </a:r>
        </a:p>
      </dgm:t>
    </dgm:pt>
    <dgm:pt modelId="{41BFF886-A6B6-4E00-92BC-FE0F31C76A35}" type="parTrans" cxnId="{D1BDDEA1-DDB3-426A-9AC7-7DA8C2F1E0E1}">
      <dgm:prSet/>
      <dgm:spPr/>
      <dgm:t>
        <a:bodyPr/>
        <a:lstStyle/>
        <a:p>
          <a:endParaRPr lang="en-US"/>
        </a:p>
      </dgm:t>
    </dgm:pt>
    <dgm:pt modelId="{C31FF6BC-184F-4944-85F4-D2F2FF93D4D1}" type="sibTrans" cxnId="{D1BDDEA1-DDB3-426A-9AC7-7DA8C2F1E0E1}">
      <dgm:prSet/>
      <dgm:spPr/>
      <dgm:t>
        <a:bodyPr/>
        <a:lstStyle/>
        <a:p>
          <a:endParaRPr lang="en-US"/>
        </a:p>
      </dgm:t>
    </dgm:pt>
    <dgm:pt modelId="{4C7EC45E-CDBA-443C-849A-EA21F921877E}">
      <dgm:prSet phldrT="[Text]"/>
      <dgm:spPr/>
      <dgm:t>
        <a:bodyPr/>
        <a:lstStyle/>
        <a:p>
          <a:r>
            <a:rPr lang="en-US" dirty="0"/>
            <a:t>Promethean Boards</a:t>
          </a:r>
        </a:p>
      </dgm:t>
    </dgm:pt>
    <dgm:pt modelId="{E8F5BA7B-3B8D-4694-8A59-BBD1B5CB9136}" type="parTrans" cxnId="{26E3F68D-9304-4A2A-8616-221100C6BFB5}">
      <dgm:prSet/>
      <dgm:spPr/>
      <dgm:t>
        <a:bodyPr/>
        <a:lstStyle/>
        <a:p>
          <a:endParaRPr lang="en-US"/>
        </a:p>
      </dgm:t>
    </dgm:pt>
    <dgm:pt modelId="{FD9B2D9F-E345-4760-84ED-AFD5335CBD5D}" type="sibTrans" cxnId="{26E3F68D-9304-4A2A-8616-221100C6BFB5}">
      <dgm:prSet/>
      <dgm:spPr/>
      <dgm:t>
        <a:bodyPr/>
        <a:lstStyle/>
        <a:p>
          <a:endParaRPr lang="en-US"/>
        </a:p>
      </dgm:t>
    </dgm:pt>
    <dgm:pt modelId="{9740E88E-D149-4276-816A-FF7605F4A8F9}">
      <dgm:prSet phldrT="[Text]"/>
      <dgm:spPr/>
      <dgm:t>
        <a:bodyPr/>
        <a:lstStyle/>
        <a:p>
          <a:r>
            <a:rPr lang="en-US" dirty="0"/>
            <a:t>Student Technology</a:t>
          </a:r>
        </a:p>
      </dgm:t>
    </dgm:pt>
    <dgm:pt modelId="{C007844D-F644-4F7E-893E-1F72078C2AA4}" type="parTrans" cxnId="{BDEFFDA3-6B2F-46AE-A163-E5A18A5C51AF}">
      <dgm:prSet/>
      <dgm:spPr/>
      <dgm:t>
        <a:bodyPr/>
        <a:lstStyle/>
        <a:p>
          <a:endParaRPr lang="en-US"/>
        </a:p>
      </dgm:t>
    </dgm:pt>
    <dgm:pt modelId="{2B174011-D5C0-4140-9536-D4357AB720B6}" type="sibTrans" cxnId="{BDEFFDA3-6B2F-46AE-A163-E5A18A5C51AF}">
      <dgm:prSet/>
      <dgm:spPr/>
      <dgm:t>
        <a:bodyPr/>
        <a:lstStyle/>
        <a:p>
          <a:endParaRPr lang="en-US"/>
        </a:p>
      </dgm:t>
    </dgm:pt>
    <dgm:pt modelId="{6CB7CB02-A98C-4AF3-8D2A-172F5466002A}">
      <dgm:prSet phldrT="[Text]"/>
      <dgm:spPr/>
      <dgm:t>
        <a:bodyPr/>
        <a:lstStyle/>
        <a:p>
          <a:r>
            <a:rPr lang="en-US" dirty="0"/>
            <a:t>Recess / Outdoor Equipment</a:t>
          </a:r>
        </a:p>
      </dgm:t>
    </dgm:pt>
    <dgm:pt modelId="{42853C6B-F0D7-4B2E-B01D-5FBB336AEDCC}" type="parTrans" cxnId="{BCB94AA5-C048-48F6-B450-81B557054AC7}">
      <dgm:prSet/>
      <dgm:spPr/>
      <dgm:t>
        <a:bodyPr/>
        <a:lstStyle/>
        <a:p>
          <a:endParaRPr lang="en-US"/>
        </a:p>
      </dgm:t>
    </dgm:pt>
    <dgm:pt modelId="{20647DB3-4DD9-478A-9DF3-E979E0923BAE}" type="sibTrans" cxnId="{BCB94AA5-C048-48F6-B450-81B557054AC7}">
      <dgm:prSet/>
      <dgm:spPr/>
      <dgm:t>
        <a:bodyPr/>
        <a:lstStyle/>
        <a:p>
          <a:endParaRPr lang="en-US"/>
        </a:p>
      </dgm:t>
    </dgm:pt>
    <dgm:pt modelId="{D61B3F02-F1FD-433D-A060-F3E6C1A64C2D}">
      <dgm:prSet phldrT="[Text]"/>
      <dgm:spPr/>
      <dgm:t>
        <a:bodyPr/>
        <a:lstStyle/>
        <a:p>
          <a:r>
            <a:rPr lang="en-US" dirty="0"/>
            <a:t>Water Filling Stations</a:t>
          </a:r>
        </a:p>
      </dgm:t>
    </dgm:pt>
    <dgm:pt modelId="{0612F0A4-9BC7-493F-8B24-EC2FDFE8CD83}" type="parTrans" cxnId="{FCA07903-1EEB-4413-B20B-F8E2A4DF8BC3}">
      <dgm:prSet/>
      <dgm:spPr/>
      <dgm:t>
        <a:bodyPr/>
        <a:lstStyle/>
        <a:p>
          <a:endParaRPr lang="en-US"/>
        </a:p>
      </dgm:t>
    </dgm:pt>
    <dgm:pt modelId="{5FE465B4-8EAA-4356-BE1F-8F9CEB07781E}" type="sibTrans" cxnId="{FCA07903-1EEB-4413-B20B-F8E2A4DF8BC3}">
      <dgm:prSet/>
      <dgm:spPr/>
      <dgm:t>
        <a:bodyPr/>
        <a:lstStyle/>
        <a:p>
          <a:endParaRPr lang="en-US"/>
        </a:p>
      </dgm:t>
    </dgm:pt>
    <dgm:pt modelId="{259FC2FE-9CEE-41DD-B1E4-73EDE40EF01C}">
      <dgm:prSet phldrT="[Text]"/>
      <dgm:spPr/>
      <dgm:t>
        <a:bodyPr/>
        <a:lstStyle/>
        <a:p>
          <a:r>
            <a:rPr lang="en-US" dirty="0"/>
            <a:t>Buses</a:t>
          </a:r>
        </a:p>
      </dgm:t>
    </dgm:pt>
    <dgm:pt modelId="{1E502C1F-EC4F-4EDD-BF87-43FF34EFFF6A}" type="parTrans" cxnId="{517B4B79-E5CE-4D57-99D2-2B2D7E1A8F29}">
      <dgm:prSet/>
      <dgm:spPr/>
      <dgm:t>
        <a:bodyPr/>
        <a:lstStyle/>
        <a:p>
          <a:endParaRPr lang="en-US"/>
        </a:p>
      </dgm:t>
    </dgm:pt>
    <dgm:pt modelId="{BBBB42FF-659C-415F-B7A3-10D7ABEF2994}" type="sibTrans" cxnId="{517B4B79-E5CE-4D57-99D2-2B2D7E1A8F29}">
      <dgm:prSet/>
      <dgm:spPr/>
      <dgm:t>
        <a:bodyPr/>
        <a:lstStyle/>
        <a:p>
          <a:endParaRPr lang="en-US"/>
        </a:p>
      </dgm:t>
    </dgm:pt>
    <dgm:pt modelId="{4FDC78FA-8133-4F42-B43B-0176CE981245}">
      <dgm:prSet phldrT="[Text]"/>
      <dgm:spPr/>
      <dgm:t>
        <a:bodyPr/>
        <a:lstStyle/>
        <a:p>
          <a:r>
            <a:rPr lang="en-US" dirty="0"/>
            <a:t>Outdoor Furniture</a:t>
          </a:r>
        </a:p>
      </dgm:t>
    </dgm:pt>
    <dgm:pt modelId="{F49C85E7-AA18-4003-A60C-88DA6E2A33CE}" type="parTrans" cxnId="{AB4A4801-1119-4725-9EDD-838896EF1323}">
      <dgm:prSet/>
      <dgm:spPr/>
      <dgm:t>
        <a:bodyPr/>
        <a:lstStyle/>
        <a:p>
          <a:endParaRPr lang="en-US"/>
        </a:p>
      </dgm:t>
    </dgm:pt>
    <dgm:pt modelId="{4A7D7E12-488C-42FC-89F2-CE9896086B34}" type="sibTrans" cxnId="{AB4A4801-1119-4725-9EDD-838896EF1323}">
      <dgm:prSet/>
      <dgm:spPr/>
      <dgm:t>
        <a:bodyPr/>
        <a:lstStyle/>
        <a:p>
          <a:endParaRPr lang="en-US"/>
        </a:p>
      </dgm:t>
    </dgm:pt>
    <dgm:pt modelId="{F579555C-1BEA-42E3-BF09-5514FD45F8F1}" type="pres">
      <dgm:prSet presAssocID="{B4FFAF50-552C-40FF-8F7F-73E047005326}" presName="diagram" presStyleCnt="0">
        <dgm:presLayoutVars>
          <dgm:dir/>
          <dgm:resizeHandles val="exact"/>
        </dgm:presLayoutVars>
      </dgm:prSet>
      <dgm:spPr/>
    </dgm:pt>
    <dgm:pt modelId="{A6FD61F1-6301-48D2-A718-C864E1621656}" type="pres">
      <dgm:prSet presAssocID="{65772F7D-B10D-478B-884C-246424BB1E51}" presName="node" presStyleLbl="node1" presStyleIdx="0" presStyleCnt="9">
        <dgm:presLayoutVars>
          <dgm:bulletEnabled val="1"/>
        </dgm:presLayoutVars>
      </dgm:prSet>
      <dgm:spPr/>
    </dgm:pt>
    <dgm:pt modelId="{EAED1884-91D7-4663-982D-520E0E2DF659}" type="pres">
      <dgm:prSet presAssocID="{3B6F81E8-5E93-4C8E-827B-FBB4CF832B43}" presName="sibTrans" presStyleCnt="0"/>
      <dgm:spPr/>
    </dgm:pt>
    <dgm:pt modelId="{525178B9-3071-4767-9A25-85B06BF35339}" type="pres">
      <dgm:prSet presAssocID="{A9C84136-B0C5-4500-8B4E-0686171D7191}" presName="node" presStyleLbl="node1" presStyleIdx="1" presStyleCnt="9">
        <dgm:presLayoutVars>
          <dgm:bulletEnabled val="1"/>
        </dgm:presLayoutVars>
      </dgm:prSet>
      <dgm:spPr/>
    </dgm:pt>
    <dgm:pt modelId="{418E4871-901D-420C-8F33-9D9C856C6F61}" type="pres">
      <dgm:prSet presAssocID="{20AF0E97-1C4B-465D-98FD-87495700ACD0}" presName="sibTrans" presStyleCnt="0"/>
      <dgm:spPr/>
    </dgm:pt>
    <dgm:pt modelId="{9F01137A-94DF-4494-BFB0-D265EFE110D9}" type="pres">
      <dgm:prSet presAssocID="{D2E1FCB1-3E9E-469C-A970-C5F61897400C}" presName="node" presStyleLbl="node1" presStyleIdx="2" presStyleCnt="9">
        <dgm:presLayoutVars>
          <dgm:bulletEnabled val="1"/>
        </dgm:presLayoutVars>
      </dgm:prSet>
      <dgm:spPr/>
    </dgm:pt>
    <dgm:pt modelId="{51073F40-817D-4180-A932-622CC70C98BB}" type="pres">
      <dgm:prSet presAssocID="{C31FF6BC-184F-4944-85F4-D2F2FF93D4D1}" presName="sibTrans" presStyleCnt="0"/>
      <dgm:spPr/>
    </dgm:pt>
    <dgm:pt modelId="{A69C7506-838A-4DF0-966C-3DE20D444B5B}" type="pres">
      <dgm:prSet presAssocID="{4C7EC45E-CDBA-443C-849A-EA21F921877E}" presName="node" presStyleLbl="node1" presStyleIdx="3" presStyleCnt="9" custLinFactNeighborX="-1607" custLinFactNeighborY="-1957">
        <dgm:presLayoutVars>
          <dgm:bulletEnabled val="1"/>
        </dgm:presLayoutVars>
      </dgm:prSet>
      <dgm:spPr/>
    </dgm:pt>
    <dgm:pt modelId="{34F94DF8-CD81-4C6A-B23A-2AA394F2E6B0}" type="pres">
      <dgm:prSet presAssocID="{FD9B2D9F-E345-4760-84ED-AFD5335CBD5D}" presName="sibTrans" presStyleCnt="0"/>
      <dgm:spPr/>
    </dgm:pt>
    <dgm:pt modelId="{DF250064-146D-4255-9FBF-05A8935DEF65}" type="pres">
      <dgm:prSet presAssocID="{9740E88E-D149-4276-816A-FF7605F4A8F9}" presName="node" presStyleLbl="node1" presStyleIdx="4" presStyleCnt="9">
        <dgm:presLayoutVars>
          <dgm:bulletEnabled val="1"/>
        </dgm:presLayoutVars>
      </dgm:prSet>
      <dgm:spPr/>
    </dgm:pt>
    <dgm:pt modelId="{519C4CCA-4236-49B7-9D48-4B21F07CA77B}" type="pres">
      <dgm:prSet presAssocID="{2B174011-D5C0-4140-9536-D4357AB720B6}" presName="sibTrans" presStyleCnt="0"/>
      <dgm:spPr/>
    </dgm:pt>
    <dgm:pt modelId="{7FA4A9A5-8762-493C-A898-22C7726B8ABF}" type="pres">
      <dgm:prSet presAssocID="{6CB7CB02-A98C-4AF3-8D2A-172F5466002A}" presName="node" presStyleLbl="node1" presStyleIdx="5" presStyleCnt="9">
        <dgm:presLayoutVars>
          <dgm:bulletEnabled val="1"/>
        </dgm:presLayoutVars>
      </dgm:prSet>
      <dgm:spPr/>
    </dgm:pt>
    <dgm:pt modelId="{483BABA0-A493-408F-8A2F-E99CD0D62A6F}" type="pres">
      <dgm:prSet presAssocID="{20647DB3-4DD9-478A-9DF3-E979E0923BAE}" presName="sibTrans" presStyleCnt="0"/>
      <dgm:spPr/>
    </dgm:pt>
    <dgm:pt modelId="{97559CAD-65DD-48DD-A13C-F4F37AB2A752}" type="pres">
      <dgm:prSet presAssocID="{D61B3F02-F1FD-433D-A060-F3E6C1A64C2D}" presName="node" presStyleLbl="node1" presStyleIdx="6" presStyleCnt="9" custLinFactNeighborX="-1237">
        <dgm:presLayoutVars>
          <dgm:bulletEnabled val="1"/>
        </dgm:presLayoutVars>
      </dgm:prSet>
      <dgm:spPr/>
    </dgm:pt>
    <dgm:pt modelId="{BEAF9023-7560-42BD-89DA-0FBD6AC6C180}" type="pres">
      <dgm:prSet presAssocID="{5FE465B4-8EAA-4356-BE1F-8F9CEB07781E}" presName="sibTrans" presStyleCnt="0"/>
      <dgm:spPr/>
    </dgm:pt>
    <dgm:pt modelId="{72C701EA-2740-4FA5-95CA-ED0D0EFB22EB}" type="pres">
      <dgm:prSet presAssocID="{259FC2FE-9CEE-41DD-B1E4-73EDE40EF01C}" presName="node" presStyleLbl="node1" presStyleIdx="7" presStyleCnt="9">
        <dgm:presLayoutVars>
          <dgm:bulletEnabled val="1"/>
        </dgm:presLayoutVars>
      </dgm:prSet>
      <dgm:spPr/>
    </dgm:pt>
    <dgm:pt modelId="{B9FDB8E5-7D1E-4CB2-90D7-EE407E4F0D7C}" type="pres">
      <dgm:prSet presAssocID="{BBBB42FF-659C-415F-B7A3-10D7ABEF2994}" presName="sibTrans" presStyleCnt="0"/>
      <dgm:spPr/>
    </dgm:pt>
    <dgm:pt modelId="{D3B4D61D-61A2-4261-958E-EE40527B3AAD}" type="pres">
      <dgm:prSet presAssocID="{4FDC78FA-8133-4F42-B43B-0176CE981245}" presName="node" presStyleLbl="node1" presStyleIdx="8" presStyleCnt="9">
        <dgm:presLayoutVars>
          <dgm:bulletEnabled val="1"/>
        </dgm:presLayoutVars>
      </dgm:prSet>
      <dgm:spPr/>
    </dgm:pt>
  </dgm:ptLst>
  <dgm:cxnLst>
    <dgm:cxn modelId="{AB4A4801-1119-4725-9EDD-838896EF1323}" srcId="{B4FFAF50-552C-40FF-8F7F-73E047005326}" destId="{4FDC78FA-8133-4F42-B43B-0176CE981245}" srcOrd="8" destOrd="0" parTransId="{F49C85E7-AA18-4003-A60C-88DA6E2A33CE}" sibTransId="{4A7D7E12-488C-42FC-89F2-CE9896086B34}"/>
    <dgm:cxn modelId="{FCA07903-1EEB-4413-B20B-F8E2A4DF8BC3}" srcId="{B4FFAF50-552C-40FF-8F7F-73E047005326}" destId="{D61B3F02-F1FD-433D-A060-F3E6C1A64C2D}" srcOrd="6" destOrd="0" parTransId="{0612F0A4-9BC7-493F-8B24-EC2FDFE8CD83}" sibTransId="{5FE465B4-8EAA-4356-BE1F-8F9CEB07781E}"/>
    <dgm:cxn modelId="{68EFE90A-1500-4FB7-BA5F-C1D73A712EFD}" type="presOf" srcId="{D61B3F02-F1FD-433D-A060-F3E6C1A64C2D}" destId="{97559CAD-65DD-48DD-A13C-F4F37AB2A752}" srcOrd="0" destOrd="0" presId="urn:microsoft.com/office/officeart/2005/8/layout/default"/>
    <dgm:cxn modelId="{6DE16610-2962-497E-A6DD-BC55B0B2BC6B}" type="presOf" srcId="{9740E88E-D149-4276-816A-FF7605F4A8F9}" destId="{DF250064-146D-4255-9FBF-05A8935DEF65}" srcOrd="0" destOrd="0" presId="urn:microsoft.com/office/officeart/2005/8/layout/default"/>
    <dgm:cxn modelId="{61EE6D16-CB44-45D8-ABE2-CE8DC95A38B5}" type="presOf" srcId="{D2E1FCB1-3E9E-469C-A970-C5F61897400C}" destId="{9F01137A-94DF-4494-BFB0-D265EFE110D9}" srcOrd="0" destOrd="0" presId="urn:microsoft.com/office/officeart/2005/8/layout/default"/>
    <dgm:cxn modelId="{DDF1B751-9DF1-4C9A-B5AD-D7FD0D51B03D}" srcId="{B4FFAF50-552C-40FF-8F7F-73E047005326}" destId="{65772F7D-B10D-478B-884C-246424BB1E51}" srcOrd="0" destOrd="0" parTransId="{A962EEF2-AE0E-4F97-A325-AFC78B5DA2A6}" sibTransId="{3B6F81E8-5E93-4C8E-827B-FBB4CF832B43}"/>
    <dgm:cxn modelId="{517B4B79-E5CE-4D57-99D2-2B2D7E1A8F29}" srcId="{B4FFAF50-552C-40FF-8F7F-73E047005326}" destId="{259FC2FE-9CEE-41DD-B1E4-73EDE40EF01C}" srcOrd="7" destOrd="0" parTransId="{1E502C1F-EC4F-4EDD-BF87-43FF34EFFF6A}" sibTransId="{BBBB42FF-659C-415F-B7A3-10D7ABEF2994}"/>
    <dgm:cxn modelId="{85A43E7A-F4D1-43A6-B210-279E4AF41C0C}" type="presOf" srcId="{B4FFAF50-552C-40FF-8F7F-73E047005326}" destId="{F579555C-1BEA-42E3-BF09-5514FD45F8F1}" srcOrd="0" destOrd="0" presId="urn:microsoft.com/office/officeart/2005/8/layout/default"/>
    <dgm:cxn modelId="{26E3F68D-9304-4A2A-8616-221100C6BFB5}" srcId="{B4FFAF50-552C-40FF-8F7F-73E047005326}" destId="{4C7EC45E-CDBA-443C-849A-EA21F921877E}" srcOrd="3" destOrd="0" parTransId="{E8F5BA7B-3B8D-4694-8A59-BBD1B5CB9136}" sibTransId="{FD9B2D9F-E345-4760-84ED-AFD5335CBD5D}"/>
    <dgm:cxn modelId="{514C9190-9FBE-4B78-8253-1538D11A6A94}" type="presOf" srcId="{259FC2FE-9CEE-41DD-B1E4-73EDE40EF01C}" destId="{72C701EA-2740-4FA5-95CA-ED0D0EFB22EB}" srcOrd="0" destOrd="0" presId="urn:microsoft.com/office/officeart/2005/8/layout/default"/>
    <dgm:cxn modelId="{61ECA598-1BE2-40F6-8F30-4EFE5C01C9B1}" type="presOf" srcId="{65772F7D-B10D-478B-884C-246424BB1E51}" destId="{A6FD61F1-6301-48D2-A718-C864E1621656}" srcOrd="0" destOrd="0" presId="urn:microsoft.com/office/officeart/2005/8/layout/default"/>
    <dgm:cxn modelId="{F275A699-0472-496B-8336-51B6D8978263}" type="presOf" srcId="{4FDC78FA-8133-4F42-B43B-0176CE981245}" destId="{D3B4D61D-61A2-4261-958E-EE40527B3AAD}" srcOrd="0" destOrd="0" presId="urn:microsoft.com/office/officeart/2005/8/layout/default"/>
    <dgm:cxn modelId="{D1BDDEA1-DDB3-426A-9AC7-7DA8C2F1E0E1}" srcId="{B4FFAF50-552C-40FF-8F7F-73E047005326}" destId="{D2E1FCB1-3E9E-469C-A970-C5F61897400C}" srcOrd="2" destOrd="0" parTransId="{41BFF886-A6B6-4E00-92BC-FE0F31C76A35}" sibTransId="{C31FF6BC-184F-4944-85F4-D2F2FF93D4D1}"/>
    <dgm:cxn modelId="{BDEFFDA3-6B2F-46AE-A163-E5A18A5C51AF}" srcId="{B4FFAF50-552C-40FF-8F7F-73E047005326}" destId="{9740E88E-D149-4276-816A-FF7605F4A8F9}" srcOrd="4" destOrd="0" parTransId="{C007844D-F644-4F7E-893E-1F72078C2AA4}" sibTransId="{2B174011-D5C0-4140-9536-D4357AB720B6}"/>
    <dgm:cxn modelId="{BCB94AA5-C048-48F6-B450-81B557054AC7}" srcId="{B4FFAF50-552C-40FF-8F7F-73E047005326}" destId="{6CB7CB02-A98C-4AF3-8D2A-172F5466002A}" srcOrd="5" destOrd="0" parTransId="{42853C6B-F0D7-4B2E-B01D-5FBB336AEDCC}" sibTransId="{20647DB3-4DD9-478A-9DF3-E979E0923BAE}"/>
    <dgm:cxn modelId="{C8952DC1-0AA0-4FC0-809D-EF8227899BA5}" type="presOf" srcId="{6CB7CB02-A98C-4AF3-8D2A-172F5466002A}" destId="{7FA4A9A5-8762-493C-A898-22C7726B8ABF}" srcOrd="0" destOrd="0" presId="urn:microsoft.com/office/officeart/2005/8/layout/default"/>
    <dgm:cxn modelId="{FDF4A1D7-4426-4D62-BB92-BE6C12CE4241}" type="presOf" srcId="{4C7EC45E-CDBA-443C-849A-EA21F921877E}" destId="{A69C7506-838A-4DF0-966C-3DE20D444B5B}" srcOrd="0" destOrd="0" presId="urn:microsoft.com/office/officeart/2005/8/layout/default"/>
    <dgm:cxn modelId="{F96D4AF0-FD25-4453-92A6-B9F322B8A801}" type="presOf" srcId="{A9C84136-B0C5-4500-8B4E-0686171D7191}" destId="{525178B9-3071-4767-9A25-85B06BF35339}" srcOrd="0" destOrd="0" presId="urn:microsoft.com/office/officeart/2005/8/layout/default"/>
    <dgm:cxn modelId="{B7AD65FE-A6FC-48D8-AF3F-BEF83FBB7CBA}" srcId="{B4FFAF50-552C-40FF-8F7F-73E047005326}" destId="{A9C84136-B0C5-4500-8B4E-0686171D7191}" srcOrd="1" destOrd="0" parTransId="{A6198F47-F638-497C-BBFB-53D790053E07}" sibTransId="{20AF0E97-1C4B-465D-98FD-87495700ACD0}"/>
    <dgm:cxn modelId="{28AF039F-EF47-46B0-9CEE-345D0DF810D4}" type="presParOf" srcId="{F579555C-1BEA-42E3-BF09-5514FD45F8F1}" destId="{A6FD61F1-6301-48D2-A718-C864E1621656}" srcOrd="0" destOrd="0" presId="urn:microsoft.com/office/officeart/2005/8/layout/default"/>
    <dgm:cxn modelId="{BA59FAD6-10A3-42AA-B091-B0544E6CCD3C}" type="presParOf" srcId="{F579555C-1BEA-42E3-BF09-5514FD45F8F1}" destId="{EAED1884-91D7-4663-982D-520E0E2DF659}" srcOrd="1" destOrd="0" presId="urn:microsoft.com/office/officeart/2005/8/layout/default"/>
    <dgm:cxn modelId="{88A3140D-1342-4DA7-9DB6-B33833BEB2F9}" type="presParOf" srcId="{F579555C-1BEA-42E3-BF09-5514FD45F8F1}" destId="{525178B9-3071-4767-9A25-85B06BF35339}" srcOrd="2" destOrd="0" presId="urn:microsoft.com/office/officeart/2005/8/layout/default"/>
    <dgm:cxn modelId="{7461C6AC-D923-43C8-B25E-2C6807BE566B}" type="presParOf" srcId="{F579555C-1BEA-42E3-BF09-5514FD45F8F1}" destId="{418E4871-901D-420C-8F33-9D9C856C6F61}" srcOrd="3" destOrd="0" presId="urn:microsoft.com/office/officeart/2005/8/layout/default"/>
    <dgm:cxn modelId="{6A9664CC-44C4-4F22-B736-9906FA8E1E63}" type="presParOf" srcId="{F579555C-1BEA-42E3-BF09-5514FD45F8F1}" destId="{9F01137A-94DF-4494-BFB0-D265EFE110D9}" srcOrd="4" destOrd="0" presId="urn:microsoft.com/office/officeart/2005/8/layout/default"/>
    <dgm:cxn modelId="{0B065245-6905-4124-A9F8-6D5A107BE143}" type="presParOf" srcId="{F579555C-1BEA-42E3-BF09-5514FD45F8F1}" destId="{51073F40-817D-4180-A932-622CC70C98BB}" srcOrd="5" destOrd="0" presId="urn:microsoft.com/office/officeart/2005/8/layout/default"/>
    <dgm:cxn modelId="{790988D2-EF8C-4872-9724-D1AE19D69C54}" type="presParOf" srcId="{F579555C-1BEA-42E3-BF09-5514FD45F8F1}" destId="{A69C7506-838A-4DF0-966C-3DE20D444B5B}" srcOrd="6" destOrd="0" presId="urn:microsoft.com/office/officeart/2005/8/layout/default"/>
    <dgm:cxn modelId="{3A17B9E2-A7EE-4198-834E-D78E3A7542E7}" type="presParOf" srcId="{F579555C-1BEA-42E3-BF09-5514FD45F8F1}" destId="{34F94DF8-CD81-4C6A-B23A-2AA394F2E6B0}" srcOrd="7" destOrd="0" presId="urn:microsoft.com/office/officeart/2005/8/layout/default"/>
    <dgm:cxn modelId="{3F3B93F8-0A26-4B71-BD5B-3B85DAB812E5}" type="presParOf" srcId="{F579555C-1BEA-42E3-BF09-5514FD45F8F1}" destId="{DF250064-146D-4255-9FBF-05A8935DEF65}" srcOrd="8" destOrd="0" presId="urn:microsoft.com/office/officeart/2005/8/layout/default"/>
    <dgm:cxn modelId="{0C165C1E-CD22-42C5-8C92-D0BFD0F370C7}" type="presParOf" srcId="{F579555C-1BEA-42E3-BF09-5514FD45F8F1}" destId="{519C4CCA-4236-49B7-9D48-4B21F07CA77B}" srcOrd="9" destOrd="0" presId="urn:microsoft.com/office/officeart/2005/8/layout/default"/>
    <dgm:cxn modelId="{9A3CB861-31DC-4F08-8B31-42F82462AE71}" type="presParOf" srcId="{F579555C-1BEA-42E3-BF09-5514FD45F8F1}" destId="{7FA4A9A5-8762-493C-A898-22C7726B8ABF}" srcOrd="10" destOrd="0" presId="urn:microsoft.com/office/officeart/2005/8/layout/default"/>
    <dgm:cxn modelId="{B6B4B630-C64D-4DDF-8F5A-C2667DB48291}" type="presParOf" srcId="{F579555C-1BEA-42E3-BF09-5514FD45F8F1}" destId="{483BABA0-A493-408F-8A2F-E99CD0D62A6F}" srcOrd="11" destOrd="0" presId="urn:microsoft.com/office/officeart/2005/8/layout/default"/>
    <dgm:cxn modelId="{FF689C61-D660-4BF8-9AF7-CFCC882A2771}" type="presParOf" srcId="{F579555C-1BEA-42E3-BF09-5514FD45F8F1}" destId="{97559CAD-65DD-48DD-A13C-F4F37AB2A752}" srcOrd="12" destOrd="0" presId="urn:microsoft.com/office/officeart/2005/8/layout/default"/>
    <dgm:cxn modelId="{4A5F901E-266F-4EDC-ADD9-8FDCE88BC575}" type="presParOf" srcId="{F579555C-1BEA-42E3-BF09-5514FD45F8F1}" destId="{BEAF9023-7560-42BD-89DA-0FBD6AC6C180}" srcOrd="13" destOrd="0" presId="urn:microsoft.com/office/officeart/2005/8/layout/default"/>
    <dgm:cxn modelId="{6D6ABB17-6A84-48EA-B193-721985C47291}" type="presParOf" srcId="{F579555C-1BEA-42E3-BF09-5514FD45F8F1}" destId="{72C701EA-2740-4FA5-95CA-ED0D0EFB22EB}" srcOrd="14" destOrd="0" presId="urn:microsoft.com/office/officeart/2005/8/layout/default"/>
    <dgm:cxn modelId="{B28D09F3-ADE2-44E5-AE41-D7A2407292ED}" type="presParOf" srcId="{F579555C-1BEA-42E3-BF09-5514FD45F8F1}" destId="{B9FDB8E5-7D1E-4CB2-90D7-EE407E4F0D7C}" srcOrd="15" destOrd="0" presId="urn:microsoft.com/office/officeart/2005/8/layout/default"/>
    <dgm:cxn modelId="{23869508-DBC2-4A99-AE4B-B3E41DA58A62}" type="presParOf" srcId="{F579555C-1BEA-42E3-BF09-5514FD45F8F1}" destId="{D3B4D61D-61A2-4261-958E-EE40527B3AAD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FFAF50-552C-40FF-8F7F-73E047005326}" type="doc">
      <dgm:prSet loTypeId="urn:microsoft.com/office/officeart/2005/8/layout/default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772F7D-B10D-478B-884C-246424BB1E51}">
      <dgm:prSet phldrT="[Text]"/>
      <dgm:spPr/>
      <dgm:t>
        <a:bodyPr/>
        <a:lstStyle/>
        <a:p>
          <a:r>
            <a:rPr lang="en-US" dirty="0"/>
            <a:t>Outdoor Learning Spaces</a:t>
          </a:r>
        </a:p>
      </dgm:t>
    </dgm:pt>
    <dgm:pt modelId="{A962EEF2-AE0E-4F97-A325-AFC78B5DA2A6}" type="parTrans" cxnId="{DDF1B751-9DF1-4C9A-B5AD-D7FD0D51B03D}">
      <dgm:prSet/>
      <dgm:spPr/>
      <dgm:t>
        <a:bodyPr/>
        <a:lstStyle/>
        <a:p>
          <a:endParaRPr lang="en-US"/>
        </a:p>
      </dgm:t>
    </dgm:pt>
    <dgm:pt modelId="{3B6F81E8-5E93-4C8E-827B-FBB4CF832B43}" type="sibTrans" cxnId="{DDF1B751-9DF1-4C9A-B5AD-D7FD0D51B03D}">
      <dgm:prSet/>
      <dgm:spPr/>
      <dgm:t>
        <a:bodyPr/>
        <a:lstStyle/>
        <a:p>
          <a:endParaRPr lang="en-US"/>
        </a:p>
      </dgm:t>
    </dgm:pt>
    <dgm:pt modelId="{A9C84136-B0C5-4500-8B4E-0686171D7191}">
      <dgm:prSet phldrT="[Text]"/>
      <dgm:spPr/>
      <dgm:t>
        <a:bodyPr/>
        <a:lstStyle/>
        <a:p>
          <a:r>
            <a:rPr lang="en-US" dirty="0"/>
            <a:t>Shade Structures</a:t>
          </a:r>
        </a:p>
      </dgm:t>
    </dgm:pt>
    <dgm:pt modelId="{A6198F47-F638-497C-BBFB-53D790053E07}" type="parTrans" cxnId="{B7AD65FE-A6FC-48D8-AF3F-BEF83FBB7CBA}">
      <dgm:prSet/>
      <dgm:spPr/>
      <dgm:t>
        <a:bodyPr/>
        <a:lstStyle/>
        <a:p>
          <a:endParaRPr lang="en-US"/>
        </a:p>
      </dgm:t>
    </dgm:pt>
    <dgm:pt modelId="{20AF0E97-1C4B-465D-98FD-87495700ACD0}" type="sibTrans" cxnId="{B7AD65FE-A6FC-48D8-AF3F-BEF83FBB7CBA}">
      <dgm:prSet/>
      <dgm:spPr/>
      <dgm:t>
        <a:bodyPr/>
        <a:lstStyle/>
        <a:p>
          <a:endParaRPr lang="en-US"/>
        </a:p>
      </dgm:t>
    </dgm:pt>
    <dgm:pt modelId="{D2E1FCB1-3E9E-469C-A970-C5F61897400C}">
      <dgm:prSet phldrT="[Text]"/>
      <dgm:spPr/>
      <dgm:t>
        <a:bodyPr/>
        <a:lstStyle/>
        <a:p>
          <a:r>
            <a:rPr lang="en-US" dirty="0"/>
            <a:t>Playground Equipment</a:t>
          </a:r>
        </a:p>
      </dgm:t>
    </dgm:pt>
    <dgm:pt modelId="{41BFF886-A6B6-4E00-92BC-FE0F31C76A35}" type="parTrans" cxnId="{D1BDDEA1-DDB3-426A-9AC7-7DA8C2F1E0E1}">
      <dgm:prSet/>
      <dgm:spPr/>
      <dgm:t>
        <a:bodyPr/>
        <a:lstStyle/>
        <a:p>
          <a:endParaRPr lang="en-US"/>
        </a:p>
      </dgm:t>
    </dgm:pt>
    <dgm:pt modelId="{C31FF6BC-184F-4944-85F4-D2F2FF93D4D1}" type="sibTrans" cxnId="{D1BDDEA1-DDB3-426A-9AC7-7DA8C2F1E0E1}">
      <dgm:prSet/>
      <dgm:spPr/>
      <dgm:t>
        <a:bodyPr/>
        <a:lstStyle/>
        <a:p>
          <a:endParaRPr lang="en-US"/>
        </a:p>
      </dgm:t>
    </dgm:pt>
    <dgm:pt modelId="{4C7EC45E-CDBA-443C-849A-EA21F921877E}">
      <dgm:prSet phldrT="[Text]"/>
      <dgm:spPr/>
      <dgm:t>
        <a:bodyPr/>
        <a:lstStyle/>
        <a:p>
          <a:r>
            <a:rPr lang="en-US" dirty="0"/>
            <a:t>Gardens</a:t>
          </a:r>
        </a:p>
      </dgm:t>
    </dgm:pt>
    <dgm:pt modelId="{E8F5BA7B-3B8D-4694-8A59-BBD1B5CB9136}" type="parTrans" cxnId="{26E3F68D-9304-4A2A-8616-221100C6BFB5}">
      <dgm:prSet/>
      <dgm:spPr/>
      <dgm:t>
        <a:bodyPr/>
        <a:lstStyle/>
        <a:p>
          <a:endParaRPr lang="en-US"/>
        </a:p>
      </dgm:t>
    </dgm:pt>
    <dgm:pt modelId="{FD9B2D9F-E345-4760-84ED-AFD5335CBD5D}" type="sibTrans" cxnId="{26E3F68D-9304-4A2A-8616-221100C6BFB5}">
      <dgm:prSet/>
      <dgm:spPr/>
      <dgm:t>
        <a:bodyPr/>
        <a:lstStyle/>
        <a:p>
          <a:endParaRPr lang="en-US"/>
        </a:p>
      </dgm:t>
    </dgm:pt>
    <dgm:pt modelId="{6CB7CB02-A98C-4AF3-8D2A-172F5466002A}">
      <dgm:prSet phldrT="[Text]"/>
      <dgm:spPr/>
      <dgm:t>
        <a:bodyPr/>
        <a:lstStyle/>
        <a:p>
          <a:r>
            <a:rPr lang="en-US" dirty="0"/>
            <a:t>Basketball Courts Resurfacing</a:t>
          </a:r>
        </a:p>
      </dgm:t>
    </dgm:pt>
    <dgm:pt modelId="{42853C6B-F0D7-4B2E-B01D-5FBB336AEDCC}" type="parTrans" cxnId="{BCB94AA5-C048-48F6-B450-81B557054AC7}">
      <dgm:prSet/>
      <dgm:spPr/>
      <dgm:t>
        <a:bodyPr/>
        <a:lstStyle/>
        <a:p>
          <a:endParaRPr lang="en-US"/>
        </a:p>
      </dgm:t>
    </dgm:pt>
    <dgm:pt modelId="{20647DB3-4DD9-478A-9DF3-E979E0923BAE}" type="sibTrans" cxnId="{BCB94AA5-C048-48F6-B450-81B557054AC7}">
      <dgm:prSet/>
      <dgm:spPr/>
      <dgm:t>
        <a:bodyPr/>
        <a:lstStyle/>
        <a:p>
          <a:endParaRPr lang="en-US"/>
        </a:p>
      </dgm:t>
    </dgm:pt>
    <dgm:pt modelId="{259FC2FE-9CEE-41DD-B1E4-73EDE40EF01C}">
      <dgm:prSet phldrT="[Text]"/>
      <dgm:spPr/>
      <dgm:t>
        <a:bodyPr/>
        <a:lstStyle/>
        <a:p>
          <a:r>
            <a:rPr lang="en-US" dirty="0"/>
            <a:t>Carpet Removal</a:t>
          </a:r>
        </a:p>
      </dgm:t>
    </dgm:pt>
    <dgm:pt modelId="{1E502C1F-EC4F-4EDD-BF87-43FF34EFFF6A}" type="parTrans" cxnId="{517B4B79-E5CE-4D57-99D2-2B2D7E1A8F29}">
      <dgm:prSet/>
      <dgm:spPr/>
      <dgm:t>
        <a:bodyPr/>
        <a:lstStyle/>
        <a:p>
          <a:endParaRPr lang="en-US"/>
        </a:p>
      </dgm:t>
    </dgm:pt>
    <dgm:pt modelId="{BBBB42FF-659C-415F-B7A3-10D7ABEF2994}" type="sibTrans" cxnId="{517B4B79-E5CE-4D57-99D2-2B2D7E1A8F29}">
      <dgm:prSet/>
      <dgm:spPr/>
      <dgm:t>
        <a:bodyPr/>
        <a:lstStyle/>
        <a:p>
          <a:endParaRPr lang="en-US"/>
        </a:p>
      </dgm:t>
    </dgm:pt>
    <dgm:pt modelId="{F579555C-1BEA-42E3-BF09-5514FD45F8F1}" type="pres">
      <dgm:prSet presAssocID="{B4FFAF50-552C-40FF-8F7F-73E047005326}" presName="diagram" presStyleCnt="0">
        <dgm:presLayoutVars>
          <dgm:dir/>
          <dgm:resizeHandles val="exact"/>
        </dgm:presLayoutVars>
      </dgm:prSet>
      <dgm:spPr/>
    </dgm:pt>
    <dgm:pt modelId="{A6FD61F1-6301-48D2-A718-C864E1621656}" type="pres">
      <dgm:prSet presAssocID="{65772F7D-B10D-478B-884C-246424BB1E51}" presName="node" presStyleLbl="node1" presStyleIdx="0" presStyleCnt="6">
        <dgm:presLayoutVars>
          <dgm:bulletEnabled val="1"/>
        </dgm:presLayoutVars>
      </dgm:prSet>
      <dgm:spPr/>
    </dgm:pt>
    <dgm:pt modelId="{EAED1884-91D7-4663-982D-520E0E2DF659}" type="pres">
      <dgm:prSet presAssocID="{3B6F81E8-5E93-4C8E-827B-FBB4CF832B43}" presName="sibTrans" presStyleCnt="0"/>
      <dgm:spPr/>
    </dgm:pt>
    <dgm:pt modelId="{525178B9-3071-4767-9A25-85B06BF35339}" type="pres">
      <dgm:prSet presAssocID="{A9C84136-B0C5-4500-8B4E-0686171D7191}" presName="node" presStyleLbl="node1" presStyleIdx="1" presStyleCnt="6" custLinFactNeighborX="-633" custLinFactNeighborY="1056">
        <dgm:presLayoutVars>
          <dgm:bulletEnabled val="1"/>
        </dgm:presLayoutVars>
      </dgm:prSet>
      <dgm:spPr/>
    </dgm:pt>
    <dgm:pt modelId="{418E4871-901D-420C-8F33-9D9C856C6F61}" type="pres">
      <dgm:prSet presAssocID="{20AF0E97-1C4B-465D-98FD-87495700ACD0}" presName="sibTrans" presStyleCnt="0"/>
      <dgm:spPr/>
    </dgm:pt>
    <dgm:pt modelId="{9F01137A-94DF-4494-BFB0-D265EFE110D9}" type="pres">
      <dgm:prSet presAssocID="{D2E1FCB1-3E9E-469C-A970-C5F61897400C}" presName="node" presStyleLbl="node1" presStyleIdx="2" presStyleCnt="6">
        <dgm:presLayoutVars>
          <dgm:bulletEnabled val="1"/>
        </dgm:presLayoutVars>
      </dgm:prSet>
      <dgm:spPr/>
    </dgm:pt>
    <dgm:pt modelId="{51073F40-817D-4180-A932-622CC70C98BB}" type="pres">
      <dgm:prSet presAssocID="{C31FF6BC-184F-4944-85F4-D2F2FF93D4D1}" presName="sibTrans" presStyleCnt="0"/>
      <dgm:spPr/>
    </dgm:pt>
    <dgm:pt modelId="{A69C7506-838A-4DF0-966C-3DE20D444B5B}" type="pres">
      <dgm:prSet presAssocID="{4C7EC45E-CDBA-443C-849A-EA21F921877E}" presName="node" presStyleLbl="node1" presStyleIdx="3" presStyleCnt="6" custLinFactNeighborX="-1607" custLinFactNeighborY="-1957">
        <dgm:presLayoutVars>
          <dgm:bulletEnabled val="1"/>
        </dgm:presLayoutVars>
      </dgm:prSet>
      <dgm:spPr/>
    </dgm:pt>
    <dgm:pt modelId="{34F94DF8-CD81-4C6A-B23A-2AA394F2E6B0}" type="pres">
      <dgm:prSet presAssocID="{FD9B2D9F-E345-4760-84ED-AFD5335CBD5D}" presName="sibTrans" presStyleCnt="0"/>
      <dgm:spPr/>
    </dgm:pt>
    <dgm:pt modelId="{7FA4A9A5-8762-493C-A898-22C7726B8ABF}" type="pres">
      <dgm:prSet presAssocID="{6CB7CB02-A98C-4AF3-8D2A-172F5466002A}" presName="node" presStyleLbl="node1" presStyleIdx="4" presStyleCnt="6">
        <dgm:presLayoutVars>
          <dgm:bulletEnabled val="1"/>
        </dgm:presLayoutVars>
      </dgm:prSet>
      <dgm:spPr/>
    </dgm:pt>
    <dgm:pt modelId="{483BABA0-A493-408F-8A2F-E99CD0D62A6F}" type="pres">
      <dgm:prSet presAssocID="{20647DB3-4DD9-478A-9DF3-E979E0923BAE}" presName="sibTrans" presStyleCnt="0"/>
      <dgm:spPr/>
    </dgm:pt>
    <dgm:pt modelId="{72C701EA-2740-4FA5-95CA-ED0D0EFB22EB}" type="pres">
      <dgm:prSet presAssocID="{259FC2FE-9CEE-41DD-B1E4-73EDE40EF01C}" presName="node" presStyleLbl="node1" presStyleIdx="5" presStyleCnt="6">
        <dgm:presLayoutVars>
          <dgm:bulletEnabled val="1"/>
        </dgm:presLayoutVars>
      </dgm:prSet>
      <dgm:spPr/>
    </dgm:pt>
  </dgm:ptLst>
  <dgm:cxnLst>
    <dgm:cxn modelId="{61EE6D16-CB44-45D8-ABE2-CE8DC95A38B5}" type="presOf" srcId="{D2E1FCB1-3E9E-469C-A970-C5F61897400C}" destId="{9F01137A-94DF-4494-BFB0-D265EFE110D9}" srcOrd="0" destOrd="0" presId="urn:microsoft.com/office/officeart/2005/8/layout/default"/>
    <dgm:cxn modelId="{DDF1B751-9DF1-4C9A-B5AD-D7FD0D51B03D}" srcId="{B4FFAF50-552C-40FF-8F7F-73E047005326}" destId="{65772F7D-B10D-478B-884C-246424BB1E51}" srcOrd="0" destOrd="0" parTransId="{A962EEF2-AE0E-4F97-A325-AFC78B5DA2A6}" sibTransId="{3B6F81E8-5E93-4C8E-827B-FBB4CF832B43}"/>
    <dgm:cxn modelId="{517B4B79-E5CE-4D57-99D2-2B2D7E1A8F29}" srcId="{B4FFAF50-552C-40FF-8F7F-73E047005326}" destId="{259FC2FE-9CEE-41DD-B1E4-73EDE40EF01C}" srcOrd="5" destOrd="0" parTransId="{1E502C1F-EC4F-4EDD-BF87-43FF34EFFF6A}" sibTransId="{BBBB42FF-659C-415F-B7A3-10D7ABEF2994}"/>
    <dgm:cxn modelId="{85A43E7A-F4D1-43A6-B210-279E4AF41C0C}" type="presOf" srcId="{B4FFAF50-552C-40FF-8F7F-73E047005326}" destId="{F579555C-1BEA-42E3-BF09-5514FD45F8F1}" srcOrd="0" destOrd="0" presId="urn:microsoft.com/office/officeart/2005/8/layout/default"/>
    <dgm:cxn modelId="{26E3F68D-9304-4A2A-8616-221100C6BFB5}" srcId="{B4FFAF50-552C-40FF-8F7F-73E047005326}" destId="{4C7EC45E-CDBA-443C-849A-EA21F921877E}" srcOrd="3" destOrd="0" parTransId="{E8F5BA7B-3B8D-4694-8A59-BBD1B5CB9136}" sibTransId="{FD9B2D9F-E345-4760-84ED-AFD5335CBD5D}"/>
    <dgm:cxn modelId="{514C9190-9FBE-4B78-8253-1538D11A6A94}" type="presOf" srcId="{259FC2FE-9CEE-41DD-B1E4-73EDE40EF01C}" destId="{72C701EA-2740-4FA5-95CA-ED0D0EFB22EB}" srcOrd="0" destOrd="0" presId="urn:microsoft.com/office/officeart/2005/8/layout/default"/>
    <dgm:cxn modelId="{61ECA598-1BE2-40F6-8F30-4EFE5C01C9B1}" type="presOf" srcId="{65772F7D-B10D-478B-884C-246424BB1E51}" destId="{A6FD61F1-6301-48D2-A718-C864E1621656}" srcOrd="0" destOrd="0" presId="urn:microsoft.com/office/officeart/2005/8/layout/default"/>
    <dgm:cxn modelId="{D1BDDEA1-DDB3-426A-9AC7-7DA8C2F1E0E1}" srcId="{B4FFAF50-552C-40FF-8F7F-73E047005326}" destId="{D2E1FCB1-3E9E-469C-A970-C5F61897400C}" srcOrd="2" destOrd="0" parTransId="{41BFF886-A6B6-4E00-92BC-FE0F31C76A35}" sibTransId="{C31FF6BC-184F-4944-85F4-D2F2FF93D4D1}"/>
    <dgm:cxn modelId="{BCB94AA5-C048-48F6-B450-81B557054AC7}" srcId="{B4FFAF50-552C-40FF-8F7F-73E047005326}" destId="{6CB7CB02-A98C-4AF3-8D2A-172F5466002A}" srcOrd="4" destOrd="0" parTransId="{42853C6B-F0D7-4B2E-B01D-5FBB336AEDCC}" sibTransId="{20647DB3-4DD9-478A-9DF3-E979E0923BAE}"/>
    <dgm:cxn modelId="{C8952DC1-0AA0-4FC0-809D-EF8227899BA5}" type="presOf" srcId="{6CB7CB02-A98C-4AF3-8D2A-172F5466002A}" destId="{7FA4A9A5-8762-493C-A898-22C7726B8ABF}" srcOrd="0" destOrd="0" presId="urn:microsoft.com/office/officeart/2005/8/layout/default"/>
    <dgm:cxn modelId="{FDF4A1D7-4426-4D62-BB92-BE6C12CE4241}" type="presOf" srcId="{4C7EC45E-CDBA-443C-849A-EA21F921877E}" destId="{A69C7506-838A-4DF0-966C-3DE20D444B5B}" srcOrd="0" destOrd="0" presId="urn:microsoft.com/office/officeart/2005/8/layout/default"/>
    <dgm:cxn modelId="{F96D4AF0-FD25-4453-92A6-B9F322B8A801}" type="presOf" srcId="{A9C84136-B0C5-4500-8B4E-0686171D7191}" destId="{525178B9-3071-4767-9A25-85B06BF35339}" srcOrd="0" destOrd="0" presId="urn:microsoft.com/office/officeart/2005/8/layout/default"/>
    <dgm:cxn modelId="{B7AD65FE-A6FC-48D8-AF3F-BEF83FBB7CBA}" srcId="{B4FFAF50-552C-40FF-8F7F-73E047005326}" destId="{A9C84136-B0C5-4500-8B4E-0686171D7191}" srcOrd="1" destOrd="0" parTransId="{A6198F47-F638-497C-BBFB-53D790053E07}" sibTransId="{20AF0E97-1C4B-465D-98FD-87495700ACD0}"/>
    <dgm:cxn modelId="{28AF039F-EF47-46B0-9CEE-345D0DF810D4}" type="presParOf" srcId="{F579555C-1BEA-42E3-BF09-5514FD45F8F1}" destId="{A6FD61F1-6301-48D2-A718-C864E1621656}" srcOrd="0" destOrd="0" presId="urn:microsoft.com/office/officeart/2005/8/layout/default"/>
    <dgm:cxn modelId="{BA59FAD6-10A3-42AA-B091-B0544E6CCD3C}" type="presParOf" srcId="{F579555C-1BEA-42E3-BF09-5514FD45F8F1}" destId="{EAED1884-91D7-4663-982D-520E0E2DF659}" srcOrd="1" destOrd="0" presId="urn:microsoft.com/office/officeart/2005/8/layout/default"/>
    <dgm:cxn modelId="{88A3140D-1342-4DA7-9DB6-B33833BEB2F9}" type="presParOf" srcId="{F579555C-1BEA-42E3-BF09-5514FD45F8F1}" destId="{525178B9-3071-4767-9A25-85B06BF35339}" srcOrd="2" destOrd="0" presId="urn:microsoft.com/office/officeart/2005/8/layout/default"/>
    <dgm:cxn modelId="{7461C6AC-D923-43C8-B25E-2C6807BE566B}" type="presParOf" srcId="{F579555C-1BEA-42E3-BF09-5514FD45F8F1}" destId="{418E4871-901D-420C-8F33-9D9C856C6F61}" srcOrd="3" destOrd="0" presId="urn:microsoft.com/office/officeart/2005/8/layout/default"/>
    <dgm:cxn modelId="{6A9664CC-44C4-4F22-B736-9906FA8E1E63}" type="presParOf" srcId="{F579555C-1BEA-42E3-BF09-5514FD45F8F1}" destId="{9F01137A-94DF-4494-BFB0-D265EFE110D9}" srcOrd="4" destOrd="0" presId="urn:microsoft.com/office/officeart/2005/8/layout/default"/>
    <dgm:cxn modelId="{0B065245-6905-4124-A9F8-6D5A107BE143}" type="presParOf" srcId="{F579555C-1BEA-42E3-BF09-5514FD45F8F1}" destId="{51073F40-817D-4180-A932-622CC70C98BB}" srcOrd="5" destOrd="0" presId="urn:microsoft.com/office/officeart/2005/8/layout/default"/>
    <dgm:cxn modelId="{790988D2-EF8C-4872-9724-D1AE19D69C54}" type="presParOf" srcId="{F579555C-1BEA-42E3-BF09-5514FD45F8F1}" destId="{A69C7506-838A-4DF0-966C-3DE20D444B5B}" srcOrd="6" destOrd="0" presId="urn:microsoft.com/office/officeart/2005/8/layout/default"/>
    <dgm:cxn modelId="{3A17B9E2-A7EE-4198-834E-D78E3A7542E7}" type="presParOf" srcId="{F579555C-1BEA-42E3-BF09-5514FD45F8F1}" destId="{34F94DF8-CD81-4C6A-B23A-2AA394F2E6B0}" srcOrd="7" destOrd="0" presId="urn:microsoft.com/office/officeart/2005/8/layout/default"/>
    <dgm:cxn modelId="{9A3CB861-31DC-4F08-8B31-42F82462AE71}" type="presParOf" srcId="{F579555C-1BEA-42E3-BF09-5514FD45F8F1}" destId="{7FA4A9A5-8762-493C-A898-22C7726B8ABF}" srcOrd="8" destOrd="0" presId="urn:microsoft.com/office/officeart/2005/8/layout/default"/>
    <dgm:cxn modelId="{B6B4B630-C64D-4DDF-8F5A-C2667DB48291}" type="presParOf" srcId="{F579555C-1BEA-42E3-BF09-5514FD45F8F1}" destId="{483BABA0-A493-408F-8A2F-E99CD0D62A6F}" srcOrd="9" destOrd="0" presId="urn:microsoft.com/office/officeart/2005/8/layout/default"/>
    <dgm:cxn modelId="{6D6ABB17-6A84-48EA-B193-721985C47291}" type="presParOf" srcId="{F579555C-1BEA-42E3-BF09-5514FD45F8F1}" destId="{72C701EA-2740-4FA5-95CA-ED0D0EFB22E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D61F1-6301-48D2-A718-C864E1621656}">
      <dsp:nvSpPr>
        <dsp:cNvPr id="0" name=""/>
        <dsp:cNvSpPr/>
      </dsp:nvSpPr>
      <dsp:spPr>
        <a:xfrm>
          <a:off x="187735" y="18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Desks</a:t>
          </a:r>
        </a:p>
      </dsp:txBody>
      <dsp:txXfrm>
        <a:off x="187735" y="18"/>
        <a:ext cx="2385805" cy="1431483"/>
      </dsp:txXfrm>
    </dsp:sp>
    <dsp:sp modelId="{525178B9-3071-4767-9A25-85B06BF35339}">
      <dsp:nvSpPr>
        <dsp:cNvPr id="0" name=""/>
        <dsp:cNvSpPr/>
      </dsp:nvSpPr>
      <dsp:spPr>
        <a:xfrm>
          <a:off x="2812121" y="18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Tables</a:t>
          </a:r>
        </a:p>
      </dsp:txBody>
      <dsp:txXfrm>
        <a:off x="2812121" y="18"/>
        <a:ext cx="2385805" cy="1431483"/>
      </dsp:txXfrm>
    </dsp:sp>
    <dsp:sp modelId="{9F01137A-94DF-4494-BFB0-D265EFE110D9}">
      <dsp:nvSpPr>
        <dsp:cNvPr id="0" name=""/>
        <dsp:cNvSpPr/>
      </dsp:nvSpPr>
      <dsp:spPr>
        <a:xfrm>
          <a:off x="5436507" y="18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Chairs</a:t>
          </a:r>
        </a:p>
      </dsp:txBody>
      <dsp:txXfrm>
        <a:off x="5436507" y="18"/>
        <a:ext cx="2385805" cy="1431483"/>
      </dsp:txXfrm>
    </dsp:sp>
    <dsp:sp modelId="{A69C7506-838A-4DF0-966C-3DE20D444B5B}">
      <dsp:nvSpPr>
        <dsp:cNvPr id="0" name=""/>
        <dsp:cNvSpPr/>
      </dsp:nvSpPr>
      <dsp:spPr>
        <a:xfrm>
          <a:off x="149395" y="1642068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Promethean Boards</a:t>
          </a:r>
        </a:p>
      </dsp:txBody>
      <dsp:txXfrm>
        <a:off x="149395" y="1642068"/>
        <a:ext cx="2385805" cy="1431483"/>
      </dsp:txXfrm>
    </dsp:sp>
    <dsp:sp modelId="{DF250064-146D-4255-9FBF-05A8935DEF65}">
      <dsp:nvSpPr>
        <dsp:cNvPr id="0" name=""/>
        <dsp:cNvSpPr/>
      </dsp:nvSpPr>
      <dsp:spPr>
        <a:xfrm>
          <a:off x="2812121" y="1670082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Student Technology</a:t>
          </a:r>
        </a:p>
      </dsp:txBody>
      <dsp:txXfrm>
        <a:off x="2812121" y="1670082"/>
        <a:ext cx="2385805" cy="1431483"/>
      </dsp:txXfrm>
    </dsp:sp>
    <dsp:sp modelId="{7FA4A9A5-8762-493C-A898-22C7726B8ABF}">
      <dsp:nvSpPr>
        <dsp:cNvPr id="0" name=""/>
        <dsp:cNvSpPr/>
      </dsp:nvSpPr>
      <dsp:spPr>
        <a:xfrm>
          <a:off x="5436507" y="1670082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Recess / Outdoor Equipment</a:t>
          </a:r>
        </a:p>
      </dsp:txBody>
      <dsp:txXfrm>
        <a:off x="5436507" y="1670082"/>
        <a:ext cx="2385805" cy="1431483"/>
      </dsp:txXfrm>
    </dsp:sp>
    <dsp:sp modelId="{97559CAD-65DD-48DD-A13C-F4F37AB2A752}">
      <dsp:nvSpPr>
        <dsp:cNvPr id="0" name=""/>
        <dsp:cNvSpPr/>
      </dsp:nvSpPr>
      <dsp:spPr>
        <a:xfrm>
          <a:off x="158223" y="3340146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Water Filling Stations</a:t>
          </a:r>
        </a:p>
      </dsp:txBody>
      <dsp:txXfrm>
        <a:off x="158223" y="3340146"/>
        <a:ext cx="2385805" cy="1431483"/>
      </dsp:txXfrm>
    </dsp:sp>
    <dsp:sp modelId="{72C701EA-2740-4FA5-95CA-ED0D0EFB22EB}">
      <dsp:nvSpPr>
        <dsp:cNvPr id="0" name=""/>
        <dsp:cNvSpPr/>
      </dsp:nvSpPr>
      <dsp:spPr>
        <a:xfrm>
          <a:off x="2812121" y="3340146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Buses</a:t>
          </a:r>
        </a:p>
      </dsp:txBody>
      <dsp:txXfrm>
        <a:off x="2812121" y="3340146"/>
        <a:ext cx="2385805" cy="1431483"/>
      </dsp:txXfrm>
    </dsp:sp>
    <dsp:sp modelId="{D3B4D61D-61A2-4261-958E-EE40527B3AAD}">
      <dsp:nvSpPr>
        <dsp:cNvPr id="0" name=""/>
        <dsp:cNvSpPr/>
      </dsp:nvSpPr>
      <dsp:spPr>
        <a:xfrm>
          <a:off x="5436507" y="3340146"/>
          <a:ext cx="2385805" cy="14314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Outdoor Furniture</a:t>
          </a:r>
        </a:p>
      </dsp:txBody>
      <dsp:txXfrm>
        <a:off x="5436507" y="3340146"/>
        <a:ext cx="2385805" cy="14314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D61F1-6301-48D2-A718-C864E1621656}">
      <dsp:nvSpPr>
        <dsp:cNvPr id="0" name=""/>
        <dsp:cNvSpPr/>
      </dsp:nvSpPr>
      <dsp:spPr>
        <a:xfrm>
          <a:off x="90821" y="809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Outdoor Learning Spaces</a:t>
          </a:r>
        </a:p>
      </dsp:txBody>
      <dsp:txXfrm>
        <a:off x="90821" y="809"/>
        <a:ext cx="2451394" cy="1470836"/>
      </dsp:txXfrm>
    </dsp:sp>
    <dsp:sp modelId="{525178B9-3071-4767-9A25-85B06BF35339}">
      <dsp:nvSpPr>
        <dsp:cNvPr id="0" name=""/>
        <dsp:cNvSpPr/>
      </dsp:nvSpPr>
      <dsp:spPr>
        <a:xfrm>
          <a:off x="2771837" y="16342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Shade Structures</a:t>
          </a:r>
        </a:p>
      </dsp:txBody>
      <dsp:txXfrm>
        <a:off x="2771837" y="16342"/>
        <a:ext cx="2451394" cy="1470836"/>
      </dsp:txXfrm>
    </dsp:sp>
    <dsp:sp modelId="{9F01137A-94DF-4494-BFB0-D265EFE110D9}">
      <dsp:nvSpPr>
        <dsp:cNvPr id="0" name=""/>
        <dsp:cNvSpPr/>
      </dsp:nvSpPr>
      <dsp:spPr>
        <a:xfrm>
          <a:off x="90821" y="1716785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Playground Equipment</a:t>
          </a:r>
        </a:p>
      </dsp:txBody>
      <dsp:txXfrm>
        <a:off x="90821" y="1716785"/>
        <a:ext cx="2451394" cy="1470836"/>
      </dsp:txXfrm>
    </dsp:sp>
    <dsp:sp modelId="{A69C7506-838A-4DF0-966C-3DE20D444B5B}">
      <dsp:nvSpPr>
        <dsp:cNvPr id="0" name=""/>
        <dsp:cNvSpPr/>
      </dsp:nvSpPr>
      <dsp:spPr>
        <a:xfrm>
          <a:off x="2747960" y="1688001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Gardens</a:t>
          </a:r>
        </a:p>
      </dsp:txBody>
      <dsp:txXfrm>
        <a:off x="2747960" y="1688001"/>
        <a:ext cx="2451394" cy="1470836"/>
      </dsp:txXfrm>
    </dsp:sp>
    <dsp:sp modelId="{7FA4A9A5-8762-493C-A898-22C7726B8ABF}">
      <dsp:nvSpPr>
        <dsp:cNvPr id="0" name=""/>
        <dsp:cNvSpPr/>
      </dsp:nvSpPr>
      <dsp:spPr>
        <a:xfrm>
          <a:off x="90821" y="3432761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Basketball Courts Resurfacing</a:t>
          </a:r>
        </a:p>
      </dsp:txBody>
      <dsp:txXfrm>
        <a:off x="90821" y="3432761"/>
        <a:ext cx="2451394" cy="1470836"/>
      </dsp:txXfrm>
    </dsp:sp>
    <dsp:sp modelId="{72C701EA-2740-4FA5-95CA-ED0D0EFB22EB}">
      <dsp:nvSpPr>
        <dsp:cNvPr id="0" name=""/>
        <dsp:cNvSpPr/>
      </dsp:nvSpPr>
      <dsp:spPr>
        <a:xfrm>
          <a:off x="2787354" y="3432761"/>
          <a:ext cx="2451394" cy="1470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Carpet Removal</a:t>
          </a:r>
        </a:p>
      </dsp:txBody>
      <dsp:txXfrm>
        <a:off x="2787354" y="3432761"/>
        <a:ext cx="2451394" cy="1470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90CA-8009-4BFC-BCD3-D658B2C9904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A104F-A3CB-4B14-B124-88A1E244A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26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Request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3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EA104F-A3CB-4B14-B124-88A1E244AC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80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1798094E-1313-48B6-A7CB-4CEDC8CD5860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323155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4423C-7847-4E56-8BE8-CD34B02F0A89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22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E1033-6257-4357-9877-4FBEAF61BD03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15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4F12-C9C4-4C2A-972F-BC7FD8D0D4ED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15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573F4-76C7-438B-9DF3-D719411F2C31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078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61329-07A9-41A8-BDF8-D0F567557EFB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F2554-0A35-4A2E-99BD-146417205CC6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858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9F830-8AA9-4316-976D-0249707FA86E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8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7ADA2-6B88-4E1B-B744-B6B5EF1D0216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5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D4BC9-2906-4666-A5C9-18041FA45855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12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2E677-0B64-4616-9224-8AF28496D8BF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6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4A71516-8EA6-468B-A08C-1C5FB0870688}" type="datetime1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7CC4FD81-EA41-4F7D-843E-6FC08DB5DF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ESSER II &amp; III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Governing Board</a:t>
            </a:r>
          </a:p>
          <a:p>
            <a:r>
              <a:rPr lang="en-US" dirty="0"/>
              <a:t>August 10,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4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09128" y="329520"/>
            <a:ext cx="10422293" cy="633548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 – $18.5M</a:t>
            </a:r>
          </a:p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Final purchasing &amp; reimbursements</a:t>
            </a:r>
            <a:endParaRPr lang="en-US" sz="800" b="1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 - $76.3M</a:t>
            </a:r>
            <a:endParaRPr lang="en-US" sz="28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Fully amount is allocated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School &amp; Department are budgeted.  Staff have been hired, purchasing is occurring.</a:t>
            </a:r>
          </a:p>
          <a:p>
            <a:pPr lvl="1"/>
            <a:endParaRPr lang="en-US" sz="800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3600" b="1" dirty="0">
                <a:solidFill>
                  <a:schemeClr val="tx1"/>
                </a:solidFill>
              </a:rPr>
              <a:t>ESSER III - $172.9M</a:t>
            </a:r>
            <a:endParaRPr lang="en-US" sz="3200" dirty="0">
              <a:solidFill>
                <a:schemeClr val="tx1"/>
              </a:solidFill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Public Input sessions have occurred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Full budget being developed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Immediate budget needs</a:t>
            </a:r>
          </a:p>
        </p:txBody>
      </p:sp>
    </p:spTree>
    <p:extLst>
      <p:ext uri="{BB962C8B-B14F-4D97-AF65-F5344CB8AC3E}">
        <p14:creationId xmlns:p14="http://schemas.microsoft.com/office/powerpoint/2010/main" val="240423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71802" y="244462"/>
            <a:ext cx="10468947" cy="791236"/>
          </a:xfrm>
        </p:spPr>
        <p:txBody>
          <a:bodyPr>
            <a:noAutofit/>
          </a:bodyPr>
          <a:lstStyle/>
          <a:p>
            <a:pPr algn="ctr"/>
            <a:r>
              <a:rPr lang="en-US" sz="4800" u="sng" dirty="0"/>
              <a:t>ESSER - </a:t>
            </a:r>
            <a:r>
              <a:rPr lang="en-US" sz="4400" u="sng" dirty="0"/>
              <a:t>Eligibility Requirements</a:t>
            </a:r>
            <a:endParaRPr lang="en-US" sz="4800" u="sng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32389" y="1323771"/>
            <a:ext cx="9689690" cy="544215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“ For the Prevention, Preparation, &amp; Response to the Coronavirus Pandemic”</a:t>
            </a:r>
          </a:p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Eligible Expenditure Categories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Academic Loss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Education Technology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Mental Health Support (SEL)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Recruitment / Retention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Personal Protective Equipment (PPE)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Distance Learning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</a:rPr>
              <a:t>Minimizing Transmission</a:t>
            </a:r>
          </a:p>
        </p:txBody>
      </p:sp>
    </p:spTree>
    <p:extLst>
      <p:ext uri="{BB962C8B-B14F-4D97-AF65-F5344CB8AC3E}">
        <p14:creationId xmlns:p14="http://schemas.microsoft.com/office/powerpoint/2010/main" val="874839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930" y="237851"/>
            <a:ext cx="9692640" cy="82296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ESSER II Update – School Budgets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8426" y="1445342"/>
            <a:ext cx="10323871" cy="528615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Schools Budgeted $350,000 (‘21-’22 SY)</a:t>
            </a:r>
            <a:endParaRPr lang="en-US" sz="3600" dirty="0">
              <a:solidFill>
                <a:schemeClr val="tx1"/>
              </a:solidFill>
            </a:endParaRP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Ensure Core 5 Areas are in place at all schools.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Once Core 5 are in place, the funding vacancy can be used on eligible “school menu” items.</a:t>
            </a:r>
          </a:p>
          <a:p>
            <a:pPr>
              <a:spcAft>
                <a:spcPts val="600"/>
              </a:spcAft>
            </a:pPr>
            <a:r>
              <a:rPr lang="en-US" sz="3600" b="1" dirty="0">
                <a:solidFill>
                  <a:schemeClr val="tx1"/>
                </a:solidFill>
              </a:rPr>
              <a:t>Core 5 Areas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Interventionists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Curriculum Service Providers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MTSS Facilitators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Counselors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Social Workers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6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930" y="237851"/>
            <a:ext cx="9692640" cy="82296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ESSER II Update – Capital Items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540665931"/>
              </p:ext>
            </p:extLst>
          </p:nvPr>
        </p:nvGraphicFramePr>
        <p:xfrm>
          <a:off x="3169229" y="1454873"/>
          <a:ext cx="8010049" cy="4771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802565" y="1454872"/>
            <a:ext cx="2366664" cy="490383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Social Distancing Options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Educational Technology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Outside Learning Space Options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Mitigation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3025925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433" y="237851"/>
            <a:ext cx="9692640" cy="822960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ESSER II Update – Capital Projects 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393413360"/>
              </p:ext>
            </p:extLst>
          </p:nvPr>
        </p:nvGraphicFramePr>
        <p:xfrm>
          <a:off x="5785316" y="1443386"/>
          <a:ext cx="5329570" cy="4904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802565" y="1696066"/>
            <a:ext cx="4670319" cy="447613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53 projects at 35 sites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Projects will be managed by the Operations Dept.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Full list is available as an attachment in Board Docs</a:t>
            </a:r>
          </a:p>
        </p:txBody>
      </p:sp>
    </p:spTree>
    <p:extLst>
      <p:ext uri="{BB962C8B-B14F-4D97-AF65-F5344CB8AC3E}">
        <p14:creationId xmlns:p14="http://schemas.microsoft.com/office/powerpoint/2010/main" val="289233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251" y="193606"/>
            <a:ext cx="9692640" cy="82296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400" b="1" u="sng" dirty="0"/>
              <a:t>ESSER III - Update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1845" y="1322683"/>
            <a:ext cx="10954139" cy="51469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03251" y="1506895"/>
            <a:ext cx="8595360" cy="487524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9329" y="1506894"/>
            <a:ext cx="10116562" cy="505945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Public Input Meetings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4 meetings occurred – TUSD Staff, TUSD Bargaining Units, TUSD Community in English, TUSD Community in Spanish 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Grant Details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Currently being developed, public input being included. 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20% of Funds used for Academic Loss, Subgroups of Students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Grant funds available through September 2024.</a:t>
            </a:r>
            <a:endParaRPr lang="en-US" sz="28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800" b="1" dirty="0">
                <a:solidFill>
                  <a:schemeClr val="tx1"/>
                </a:solidFill>
              </a:rPr>
              <a:t>Immediate Needs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Board Study and Action on specific items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Items did not fit into the previously approved ESSER II budget but are needed immediately due to the opening of schools.</a:t>
            </a:r>
          </a:p>
        </p:txBody>
      </p:sp>
    </p:spTree>
    <p:extLst>
      <p:ext uri="{BB962C8B-B14F-4D97-AF65-F5344CB8AC3E}">
        <p14:creationId xmlns:p14="http://schemas.microsoft.com/office/powerpoint/2010/main" val="3181421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5749" y="267347"/>
            <a:ext cx="9503023" cy="75029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4000" b="1" u="sng" dirty="0"/>
              <a:t>ESSER III – Immediate Needs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A28FF-9D6F-8A15-4BD8-2ECFFC8C9E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058" y="1223365"/>
            <a:ext cx="9412714" cy="5434895"/>
          </a:xfrm>
          <a:prstGeom prst="rect">
            <a:avLst/>
          </a:prstGeom>
          <a:ln w="254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793285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9C803E77-9B7D-48C5-93B1-10B99E324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465" y="447871"/>
            <a:ext cx="10030488" cy="849086"/>
          </a:xfrm>
        </p:spPr>
        <p:txBody>
          <a:bodyPr>
            <a:normAutofit/>
          </a:bodyPr>
          <a:lstStyle/>
          <a:p>
            <a:pPr algn="ctr"/>
            <a:r>
              <a:rPr lang="en-US" sz="4400" u="sng" dirty="0"/>
              <a:t>Governing Board Study Action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33A4508-202D-4079-8844-3DA7C277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CC4FD81-EA41-4F7D-843E-6FC08DB5DF18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30593" y="2153264"/>
            <a:ext cx="8613058" cy="33921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ESSER III Immediate Needs Budget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600" dirty="0">
                <a:solidFill>
                  <a:schemeClr val="tx1"/>
                </a:solidFill>
              </a:rPr>
              <a:t>Procurement of Immediate Needs</a:t>
            </a:r>
          </a:p>
        </p:txBody>
      </p:sp>
    </p:spTree>
    <p:extLst>
      <p:ext uri="{BB962C8B-B14F-4D97-AF65-F5344CB8AC3E}">
        <p14:creationId xmlns:p14="http://schemas.microsoft.com/office/powerpoint/2010/main" val="7838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7082</TotalTime>
  <Words>358</Words>
  <Application>Microsoft Office PowerPoint</Application>
  <PresentationFormat>Widescreen</PresentationFormat>
  <Paragraphs>85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Wingdings 2</vt:lpstr>
      <vt:lpstr>View</vt:lpstr>
      <vt:lpstr>ESSER II &amp; III</vt:lpstr>
      <vt:lpstr>PowerPoint Presentation</vt:lpstr>
      <vt:lpstr>ESSER - Eligibility Requirements</vt:lpstr>
      <vt:lpstr>ESSER II Update – School Budgets</vt:lpstr>
      <vt:lpstr>ESSER II Update – Capital Items </vt:lpstr>
      <vt:lpstr>ESSER II Update – Capital Projects </vt:lpstr>
      <vt:lpstr>ESSER III - Update</vt:lpstr>
      <vt:lpstr>ESSER III – Immediate Needs</vt:lpstr>
      <vt:lpstr>Governing Board Study Action</vt:lpstr>
    </vt:vector>
  </TitlesOfParts>
  <Company>Tucson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Lansa, Jonathan</dc:creator>
  <cp:lastModifiedBy>Lansa, Jon</cp:lastModifiedBy>
  <cp:revision>139</cp:revision>
  <dcterms:created xsi:type="dcterms:W3CDTF">2020-08-19T17:31:16Z</dcterms:created>
  <dcterms:modified xsi:type="dcterms:W3CDTF">2022-10-12T20:08:24Z</dcterms:modified>
</cp:coreProperties>
</file>