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5" r:id="rId2"/>
    <p:sldId id="289" r:id="rId3"/>
    <p:sldId id="300" r:id="rId4"/>
    <p:sldId id="303" r:id="rId5"/>
    <p:sldId id="304" r:id="rId6"/>
    <p:sldId id="275" r:id="rId7"/>
    <p:sldId id="305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23A16-DDD0-4C3B-8CCA-E65B19C8C477}" v="26" dt="2022-10-03T17:19:06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9" autoAdjust="0"/>
    <p:restoredTop sz="89307" autoAdjust="0"/>
  </p:normalViewPr>
  <p:slideViewPr>
    <p:cSldViewPr snapToGrid="0">
      <p:cViewPr varScale="1">
        <p:scale>
          <a:sx n="68" d="100"/>
          <a:sy n="68" d="100"/>
        </p:scale>
        <p:origin x="99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atherless, Renee" userId="94e840e7-0a6c-486f-a41d-3f0b1ee43e7d" providerId="ADAL" clId="{76750D89-CC48-468F-94E6-E60889199896}"/>
    <pc:docChg chg="undo custSel addSld delSld modSld sldOrd">
      <pc:chgData name="Weatherless, Renee" userId="94e840e7-0a6c-486f-a41d-3f0b1ee43e7d" providerId="ADAL" clId="{76750D89-CC48-468F-94E6-E60889199896}" dt="2020-08-21T04:10:16.266" v="5025" actId="6549"/>
      <pc:docMkLst>
        <pc:docMk/>
      </pc:docMkLst>
      <pc:sldChg chg="addSp modSp mod">
        <pc:chgData name="Weatherless, Renee" userId="94e840e7-0a6c-486f-a41d-3f0b1ee43e7d" providerId="ADAL" clId="{76750D89-CC48-468F-94E6-E60889199896}" dt="2020-08-21T04:08:39.307" v="4997" actId="27636"/>
        <pc:sldMkLst>
          <pc:docMk/>
          <pc:sldMk cId="2542203332" sldId="256"/>
        </pc:sldMkLst>
        <pc:spChg chg="mod">
          <ac:chgData name="Weatherless, Renee" userId="94e840e7-0a6c-486f-a41d-3f0b1ee43e7d" providerId="ADAL" clId="{76750D89-CC48-468F-94E6-E60889199896}" dt="2020-08-20T16:02:29.873" v="105" actId="403"/>
          <ac:spMkLst>
            <pc:docMk/>
            <pc:sldMk cId="2542203332" sldId="256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0T16:04:09.658" v="269" actId="404"/>
          <ac:spMkLst>
            <pc:docMk/>
            <pc:sldMk cId="2542203332" sldId="256"/>
            <ac:spMk id="3" creationId="{00000000-0000-0000-0000-000000000000}"/>
          </ac:spMkLst>
        </pc:spChg>
        <pc:spChg chg="add mod">
          <ac:chgData name="Weatherless, Renee" userId="94e840e7-0a6c-486f-a41d-3f0b1ee43e7d" providerId="ADAL" clId="{76750D89-CC48-468F-94E6-E60889199896}" dt="2020-08-20T16:03:51.860" v="267" actId="20577"/>
          <ac:spMkLst>
            <pc:docMk/>
            <pc:sldMk cId="2542203332" sldId="256"/>
            <ac:spMk id="4" creationId="{43CD3E30-35CB-4637-8D6D-A377742AAAB6}"/>
          </ac:spMkLst>
        </pc:spChg>
        <pc:spChg chg="mod">
          <ac:chgData name="Weatherless, Renee" userId="94e840e7-0a6c-486f-a41d-3f0b1ee43e7d" providerId="ADAL" clId="{76750D89-CC48-468F-94E6-E60889199896}" dt="2020-08-21T04:08:39.307" v="4997" actId="27636"/>
          <ac:spMkLst>
            <pc:docMk/>
            <pc:sldMk cId="2542203332" sldId="256"/>
            <ac:spMk id="5" creationId="{3AAE8599-D7D4-409C-8215-579717C06D51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21" v="4999" actId="27636"/>
        <pc:sldMkLst>
          <pc:docMk/>
          <pc:sldMk cId="211072432" sldId="257"/>
        </pc:sldMkLst>
        <pc:spChg chg="mod">
          <ac:chgData name="Weatherless, Renee" userId="94e840e7-0a6c-486f-a41d-3f0b1ee43e7d" providerId="ADAL" clId="{76750D89-CC48-468F-94E6-E60889199896}" dt="2020-08-21T04:04:50.468" v="4925" actId="255"/>
          <ac:spMkLst>
            <pc:docMk/>
            <pc:sldMk cId="211072432" sldId="257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21" v="4999" actId="27636"/>
          <ac:spMkLst>
            <pc:docMk/>
            <pc:sldMk cId="211072432" sldId="257"/>
            <ac:spMk id="4" creationId="{EE83C3A3-31BB-49C3-A10A-3A70880F1D82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41" v="5001" actId="27636"/>
        <pc:sldMkLst>
          <pc:docMk/>
          <pc:sldMk cId="3858961289" sldId="258"/>
        </pc:sldMkLst>
        <pc:spChg chg="mod">
          <ac:chgData name="Weatherless, Renee" userId="94e840e7-0a6c-486f-a41d-3f0b1ee43e7d" providerId="ADAL" clId="{76750D89-CC48-468F-94E6-E60889199896}" dt="2020-08-21T04:04:33.229" v="4923" actId="255"/>
          <ac:spMkLst>
            <pc:docMk/>
            <pc:sldMk cId="3858961289" sldId="258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1" v="5001" actId="27636"/>
          <ac:spMkLst>
            <pc:docMk/>
            <pc:sldMk cId="3858961289" sldId="258"/>
            <ac:spMk id="4" creationId="{9A446FD1-725E-4D3F-B7D5-1DE8589BFF06}"/>
          </ac:spMkLst>
        </pc:spChg>
      </pc:sldChg>
      <pc:sldChg chg="modSp mod ord">
        <pc:chgData name="Weatherless, Renee" userId="94e840e7-0a6c-486f-a41d-3f0b1ee43e7d" providerId="ADAL" clId="{76750D89-CC48-468F-94E6-E60889199896}" dt="2020-08-21T04:08:39.348" v="5002" actId="27636"/>
        <pc:sldMkLst>
          <pc:docMk/>
          <pc:sldMk cId="3865567622" sldId="259"/>
        </pc:sldMkLst>
        <pc:spChg chg="mod">
          <ac:chgData name="Weatherless, Renee" userId="94e840e7-0a6c-486f-a41d-3f0b1ee43e7d" providerId="ADAL" clId="{76750D89-CC48-468F-94E6-E60889199896}" dt="2020-08-20T16:11:51.193" v="312" actId="1036"/>
          <ac:spMkLst>
            <pc:docMk/>
            <pc:sldMk cId="3865567622" sldId="259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4:38.800" v="4924" actId="255"/>
          <ac:spMkLst>
            <pc:docMk/>
            <pc:sldMk cId="3865567622" sldId="259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8" v="5002" actId="27636"/>
          <ac:spMkLst>
            <pc:docMk/>
            <pc:sldMk cId="3865567622" sldId="259"/>
            <ac:spMk id="4" creationId="{3733F68C-44B6-4992-9438-DEC7E2ED12B8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17" v="4998" actId="27636"/>
        <pc:sldMkLst>
          <pc:docMk/>
          <pc:sldMk cId="2009241720" sldId="261"/>
        </pc:sldMkLst>
        <pc:spChg chg="mod">
          <ac:chgData name="Weatherless, Renee" userId="94e840e7-0a6c-486f-a41d-3f0b1ee43e7d" providerId="ADAL" clId="{76750D89-CC48-468F-94E6-E60889199896}" dt="2020-08-21T04:08:39.317" v="4998" actId="27636"/>
          <ac:spMkLst>
            <pc:docMk/>
            <pc:sldMk cId="2009241720" sldId="261"/>
            <ac:spMk id="2" creationId="{6353DFE4-D828-4DD8-A444-051E9E4C0016}"/>
          </ac:spMkLst>
        </pc:spChg>
        <pc:graphicFrameChg chg="mod">
          <ac:chgData name="Weatherless, Renee" userId="94e840e7-0a6c-486f-a41d-3f0b1ee43e7d" providerId="ADAL" clId="{76750D89-CC48-468F-94E6-E60889199896}" dt="2020-08-20T16:10:08.850" v="306" actId="20577"/>
          <ac:graphicFrameMkLst>
            <pc:docMk/>
            <pc:sldMk cId="2009241720" sldId="261"/>
            <ac:graphicFrameMk id="8" creationId="{00000000-0000-0000-0000-000000000000}"/>
          </ac:graphicFrameMkLst>
        </pc:graphicFrameChg>
      </pc:sldChg>
      <pc:sldChg chg="modSp mod">
        <pc:chgData name="Weatherless, Renee" userId="94e840e7-0a6c-486f-a41d-3f0b1ee43e7d" providerId="ADAL" clId="{76750D89-CC48-468F-94E6-E60889199896}" dt="2020-08-21T04:08:39.336" v="5000" actId="27636"/>
        <pc:sldMkLst>
          <pc:docMk/>
          <pc:sldMk cId="1433483598" sldId="262"/>
        </pc:sldMkLst>
        <pc:spChg chg="mod">
          <ac:chgData name="Weatherless, Renee" userId="94e840e7-0a6c-486f-a41d-3f0b1ee43e7d" providerId="ADAL" clId="{76750D89-CC48-468F-94E6-E60889199896}" dt="2020-08-21T04:04:28.230" v="4922" actId="255"/>
          <ac:spMkLst>
            <pc:docMk/>
            <pc:sldMk cId="1433483598" sldId="262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36" v="5000" actId="27636"/>
          <ac:spMkLst>
            <pc:docMk/>
            <pc:sldMk cId="1433483598" sldId="262"/>
            <ac:spMk id="4" creationId="{27AACEA1-3D74-4A7E-9CEA-5BB54956C154}"/>
          </ac:spMkLst>
        </pc:spChg>
      </pc:sldChg>
      <pc:sldChg chg="new del ord">
        <pc:chgData name="Weatherless, Renee" userId="94e840e7-0a6c-486f-a41d-3f0b1ee43e7d" providerId="ADAL" clId="{76750D89-CC48-468F-94E6-E60889199896}" dt="2020-08-20T16:11:31.803" v="308" actId="47"/>
        <pc:sldMkLst>
          <pc:docMk/>
          <pc:sldMk cId="2286346719" sldId="263"/>
        </pc:sldMkLst>
      </pc:sldChg>
      <pc:sldChg chg="new del">
        <pc:chgData name="Weatherless, Renee" userId="94e840e7-0a6c-486f-a41d-3f0b1ee43e7d" providerId="ADAL" clId="{76750D89-CC48-468F-94E6-E60889199896}" dt="2020-08-20T16:11:34.234" v="309" actId="47"/>
        <pc:sldMkLst>
          <pc:docMk/>
          <pc:sldMk cId="810995210" sldId="264"/>
        </pc:sldMkLst>
      </pc:sldChg>
      <pc:sldChg chg="modSp add mod ord">
        <pc:chgData name="Weatherless, Renee" userId="94e840e7-0a6c-486f-a41d-3f0b1ee43e7d" providerId="ADAL" clId="{76750D89-CC48-468F-94E6-E60889199896}" dt="2020-08-21T04:08:39.379" v="5007" actId="27636"/>
        <pc:sldMkLst>
          <pc:docMk/>
          <pc:sldMk cId="408255843" sldId="265"/>
        </pc:sldMkLst>
        <pc:spChg chg="mod">
          <ac:chgData name="Weatherless, Renee" userId="94e840e7-0a6c-486f-a41d-3f0b1ee43e7d" providerId="ADAL" clId="{76750D89-CC48-468F-94E6-E60889199896}" dt="2020-08-21T04:08:39.379" v="5007" actId="27636"/>
          <ac:spMkLst>
            <pc:docMk/>
            <pc:sldMk cId="408255843" sldId="265"/>
            <ac:spMk id="2" creationId="{88248302-9178-42C3-8CC2-5460799B8CFE}"/>
          </ac:spMkLst>
        </pc:spChg>
      </pc:sldChg>
      <pc:sldChg chg="addSp delSp modSp new mod ord">
        <pc:chgData name="Weatherless, Renee" userId="94e840e7-0a6c-486f-a41d-3f0b1ee43e7d" providerId="ADAL" clId="{76750D89-CC48-468F-94E6-E60889199896}" dt="2020-08-21T04:08:39.357" v="5004" actId="27636"/>
        <pc:sldMkLst>
          <pc:docMk/>
          <pc:sldMk cId="164238378" sldId="266"/>
        </pc:sldMkLst>
        <pc:spChg chg="del">
          <ac:chgData name="Weatherless, Renee" userId="94e840e7-0a6c-486f-a41d-3f0b1ee43e7d" providerId="ADAL" clId="{76750D89-CC48-468F-94E6-E60889199896}" dt="2020-08-20T16:11:42.279" v="310" actId="478"/>
          <ac:spMkLst>
            <pc:docMk/>
            <pc:sldMk cId="164238378" sldId="266"/>
            <ac:spMk id="2" creationId="{5AA159B3-B210-417D-9213-53B77F45073E}"/>
          </ac:spMkLst>
        </pc:spChg>
        <pc:spChg chg="del">
          <ac:chgData name="Weatherless, Renee" userId="94e840e7-0a6c-486f-a41d-3f0b1ee43e7d" providerId="ADAL" clId="{76750D89-CC48-468F-94E6-E60889199896}" dt="2020-08-20T16:11:44.433" v="311" actId="478"/>
          <ac:spMkLst>
            <pc:docMk/>
            <pc:sldMk cId="164238378" sldId="266"/>
            <ac:spMk id="3" creationId="{C1626FAD-4E8A-45FB-9F80-10EA3B8FA5BD}"/>
          </ac:spMkLst>
        </pc:spChg>
        <pc:spChg chg="add mod">
          <ac:chgData name="Weatherless, Renee" userId="94e840e7-0a6c-486f-a41d-3f0b1ee43e7d" providerId="ADAL" clId="{76750D89-CC48-468F-94E6-E60889199896}" dt="2020-08-21T04:05:46.611" v="4926" actId="6549"/>
          <ac:spMkLst>
            <pc:docMk/>
            <pc:sldMk cId="164238378" sldId="266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0T16:13:05.880" v="359" actId="6549"/>
          <ac:spMkLst>
            <pc:docMk/>
            <pc:sldMk cId="164238378" sldId="266"/>
            <ac:spMk id="5" creationId="{9CCE38A4-C1CD-4F1C-805B-C8A9BCE455F8}"/>
          </ac:spMkLst>
        </pc:spChg>
        <pc:spChg chg="add del mod">
          <ac:chgData name="Weatherless, Renee" userId="94e840e7-0a6c-486f-a41d-3f0b1ee43e7d" providerId="ADAL" clId="{76750D89-CC48-468F-94E6-E60889199896}" dt="2020-08-20T16:13:02.087" v="358" actId="478"/>
          <ac:spMkLst>
            <pc:docMk/>
            <pc:sldMk cId="164238378" sldId="266"/>
            <ac:spMk id="6" creationId="{A7B8AEA6-3242-44BB-BDEF-6127AAE25921}"/>
          </ac:spMkLst>
        </pc:spChg>
        <pc:spChg chg="add del">
          <ac:chgData name="Weatherless, Renee" userId="94e840e7-0a6c-486f-a41d-3f0b1ee43e7d" providerId="ADAL" clId="{76750D89-CC48-468F-94E6-E60889199896}" dt="2020-08-20T16:13:23.727" v="361" actId="478"/>
          <ac:spMkLst>
            <pc:docMk/>
            <pc:sldMk cId="164238378" sldId="266"/>
            <ac:spMk id="8" creationId="{A8EC12F8-BA84-48C6-A50F-E6EAAEE10ED2}"/>
          </ac:spMkLst>
        </pc:spChg>
        <pc:spChg chg="add mod">
          <ac:chgData name="Weatherless, Renee" userId="94e840e7-0a6c-486f-a41d-3f0b1ee43e7d" providerId="ADAL" clId="{76750D89-CC48-468F-94E6-E60889199896}" dt="2020-08-21T03:31:35.788" v="4244" actId="20577"/>
          <ac:spMkLst>
            <pc:docMk/>
            <pc:sldMk cId="164238378" sldId="266"/>
            <ac:spMk id="9" creationId="{4ED81F40-1ABD-45AC-B5F3-1C519215AFC4}"/>
          </ac:spMkLst>
        </pc:spChg>
        <pc:spChg chg="mod">
          <ac:chgData name="Weatherless, Renee" userId="94e840e7-0a6c-486f-a41d-3f0b1ee43e7d" providerId="ADAL" clId="{76750D89-CC48-468F-94E6-E60889199896}" dt="2020-08-21T04:08:39.357" v="5004" actId="27636"/>
          <ac:spMkLst>
            <pc:docMk/>
            <pc:sldMk cId="164238378" sldId="266"/>
            <ac:spMk id="10" creationId="{233A4508-202D-4079-8844-3DA7C277779F}"/>
          </ac:spMkLst>
        </pc:spChg>
      </pc:sldChg>
      <pc:sldChg chg="addSp modSp add mod">
        <pc:chgData name="Weatherless, Renee" userId="94e840e7-0a6c-486f-a41d-3f0b1ee43e7d" providerId="ADAL" clId="{76750D89-CC48-468F-94E6-E60889199896}" dt="2020-08-21T04:08:39.353" v="5003" actId="27636"/>
        <pc:sldMkLst>
          <pc:docMk/>
          <pc:sldMk cId="3483289004" sldId="267"/>
        </pc:sldMkLst>
        <pc:spChg chg="mod">
          <ac:chgData name="Weatherless, Renee" userId="94e840e7-0a6c-486f-a41d-3f0b1ee43e7d" providerId="ADAL" clId="{76750D89-CC48-468F-94E6-E60889199896}" dt="2020-08-21T04:08:39.353" v="5003" actId="27636"/>
          <ac:spMkLst>
            <pc:docMk/>
            <pc:sldMk cId="3483289004" sldId="267"/>
            <ac:spMk id="3" creationId="{65A6F1C9-E59F-463D-BBA6-96DEE0E4F7C6}"/>
          </ac:spMkLst>
        </pc:spChg>
        <pc:spChg chg="mod">
          <ac:chgData name="Weatherless, Renee" userId="94e840e7-0a6c-486f-a41d-3f0b1ee43e7d" providerId="ADAL" clId="{76750D89-CC48-468F-94E6-E60889199896}" dt="2020-08-20T16:17:37.731" v="550" actId="6549"/>
          <ac:spMkLst>
            <pc:docMk/>
            <pc:sldMk cId="3483289004" sldId="267"/>
            <ac:spMk id="9" creationId="{4ED81F40-1ABD-45AC-B5F3-1C519215AFC4}"/>
          </ac:spMkLst>
        </pc:spChg>
        <pc:graphicFrameChg chg="add mod modGraphic">
          <ac:chgData name="Weatherless, Renee" userId="94e840e7-0a6c-486f-a41d-3f0b1ee43e7d" providerId="ADAL" clId="{76750D89-CC48-468F-94E6-E60889199896}" dt="2020-08-21T03:04:21.424" v="3148" actId="6549"/>
          <ac:graphicFrameMkLst>
            <pc:docMk/>
            <pc:sldMk cId="3483289004" sldId="267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73" v="5006" actId="27636"/>
        <pc:sldMkLst>
          <pc:docMk/>
          <pc:sldMk cId="539683667" sldId="268"/>
        </pc:sldMkLst>
        <pc:spChg chg="mod">
          <ac:chgData name="Weatherless, Renee" userId="94e840e7-0a6c-486f-a41d-3f0b1ee43e7d" providerId="ADAL" clId="{76750D89-CC48-468F-94E6-E60889199896}" dt="2020-08-21T04:08:39.373" v="5006" actId="27636"/>
          <ac:spMkLst>
            <pc:docMk/>
            <pc:sldMk cId="539683667" sldId="268"/>
            <ac:spMk id="3" creationId="{3595047E-A515-434C-ACEE-6ABC4306D021}"/>
          </ac:spMkLst>
        </pc:spChg>
        <pc:spChg chg="mod">
          <ac:chgData name="Weatherless, Renee" userId="94e840e7-0a6c-486f-a41d-3f0b1ee43e7d" providerId="ADAL" clId="{76750D89-CC48-468F-94E6-E60889199896}" dt="2020-08-21T02:40:18.421" v="2537" actId="20577"/>
          <ac:spMkLst>
            <pc:docMk/>
            <pc:sldMk cId="539683667" sldId="268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2:56:08.755" v="3137" actId="20577"/>
          <ac:graphicFrameMkLst>
            <pc:docMk/>
            <pc:sldMk cId="539683667" sldId="268"/>
            <ac:graphicFrameMk id="2" creationId="{830E05C8-E8ED-426E-A26D-FCA66DAB0017}"/>
          </ac:graphicFrameMkLst>
        </pc:graphicFrameChg>
      </pc:sldChg>
      <pc:sldChg chg="addSp modSp add mod ord">
        <pc:chgData name="Weatherless, Renee" userId="94e840e7-0a6c-486f-a41d-3f0b1ee43e7d" providerId="ADAL" clId="{76750D89-CC48-468F-94E6-E60889199896}" dt="2020-08-21T04:10:16.266" v="5025" actId="6549"/>
        <pc:sldMkLst>
          <pc:docMk/>
          <pc:sldMk cId="1653846258" sldId="269"/>
        </pc:sldMkLst>
        <pc:spChg chg="mod">
          <ac:chgData name="Weatherless, Renee" userId="94e840e7-0a6c-486f-a41d-3f0b1ee43e7d" providerId="ADAL" clId="{76750D89-CC48-468F-94E6-E60889199896}" dt="2020-08-21T04:08:39.369" v="5005" actId="27636"/>
          <ac:spMkLst>
            <pc:docMk/>
            <pc:sldMk cId="1653846258" sldId="269"/>
            <ac:spMk id="3" creationId="{396A2B69-2E55-44D7-9889-1C1BA0AE0BEB}"/>
          </ac:spMkLst>
        </pc:spChg>
        <pc:spChg chg="mod">
          <ac:chgData name="Weatherless, Renee" userId="94e840e7-0a6c-486f-a41d-3f0b1ee43e7d" providerId="ADAL" clId="{76750D89-CC48-468F-94E6-E60889199896}" dt="2020-08-21T03:50:41.548" v="4688" actId="20577"/>
          <ac:spMkLst>
            <pc:docMk/>
            <pc:sldMk cId="1653846258" sldId="269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1T04:10:16.266" v="5025" actId="6549"/>
          <ac:spMkLst>
            <pc:docMk/>
            <pc:sldMk cId="1653846258" sldId="269"/>
            <ac:spMk id="6" creationId="{2FC95CF3-5931-4463-A8C4-4406D3AA9AF3}"/>
          </ac:spMkLst>
        </pc:spChg>
        <pc:graphicFrameChg chg="mod modGraphic">
          <ac:chgData name="Weatherless, Renee" userId="94e840e7-0a6c-486f-a41d-3f0b1ee43e7d" providerId="ADAL" clId="{76750D89-CC48-468F-94E6-E60889199896}" dt="2020-08-21T03:29:04.313" v="4138" actId="20577"/>
          <ac:graphicFrameMkLst>
            <pc:docMk/>
            <pc:sldMk cId="1653846258" sldId="269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85" v="5008" actId="27636"/>
        <pc:sldMkLst>
          <pc:docMk/>
          <pc:sldMk cId="1855533506" sldId="270"/>
        </pc:sldMkLst>
        <pc:spChg chg="mod">
          <ac:chgData name="Weatherless, Renee" userId="94e840e7-0a6c-486f-a41d-3f0b1ee43e7d" providerId="ADAL" clId="{76750D89-CC48-468F-94E6-E60889199896}" dt="2020-08-21T04:08:39.385" v="5008" actId="27636"/>
          <ac:spMkLst>
            <pc:docMk/>
            <pc:sldMk cId="1855533506" sldId="270"/>
            <ac:spMk id="3" creationId="{7375EEDB-8B23-487F-9783-7A9492536CF9}"/>
          </ac:spMkLst>
        </pc:spChg>
        <pc:spChg chg="mod">
          <ac:chgData name="Weatherless, Renee" userId="94e840e7-0a6c-486f-a41d-3f0b1ee43e7d" providerId="ADAL" clId="{76750D89-CC48-468F-94E6-E60889199896}" dt="2020-08-21T04:08:20.041" v="4996" actId="20577"/>
          <ac:spMkLst>
            <pc:docMk/>
            <pc:sldMk cId="1855533506" sldId="270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4:07:21.322" v="4986" actId="6549"/>
          <ac:graphicFrameMkLst>
            <pc:docMk/>
            <pc:sldMk cId="1855533506" sldId="270"/>
            <ac:graphicFrameMk id="2" creationId="{830E05C8-E8ED-426E-A26D-FCA66DAB0017}"/>
          </ac:graphicFrameMkLst>
        </pc:graphicFrameChg>
      </pc:sldChg>
      <pc:sldChg chg="addSp delSp modSp new del mod">
        <pc:chgData name="Weatherless, Renee" userId="94e840e7-0a6c-486f-a41d-3f0b1ee43e7d" providerId="ADAL" clId="{76750D89-CC48-468F-94E6-E60889199896}" dt="2020-08-21T03:50:32.613" v="4678" actId="47"/>
        <pc:sldMkLst>
          <pc:docMk/>
          <pc:sldMk cId="2611724655" sldId="270"/>
        </pc:sldMkLst>
        <pc:spChg chg="del">
          <ac:chgData name="Weatherless, Renee" userId="94e840e7-0a6c-486f-a41d-3f0b1ee43e7d" providerId="ADAL" clId="{76750D89-CC48-468F-94E6-E60889199896}" dt="2020-08-21T03:42:00.214" v="4649" actId="478"/>
          <ac:spMkLst>
            <pc:docMk/>
            <pc:sldMk cId="2611724655" sldId="270"/>
            <ac:spMk id="2" creationId="{EC397A4B-6404-4DD2-B844-93261719E593}"/>
          </ac:spMkLst>
        </pc:spChg>
        <pc:spChg chg="add del">
          <ac:chgData name="Weatherless, Renee" userId="94e840e7-0a6c-486f-a41d-3f0b1ee43e7d" providerId="ADAL" clId="{76750D89-CC48-468F-94E6-E60889199896}" dt="2020-08-21T03:41:58.080" v="4648" actId="478"/>
          <ac:spMkLst>
            <pc:docMk/>
            <pc:sldMk cId="2611724655" sldId="270"/>
            <ac:spMk id="3" creationId="{53C06DC1-A114-445D-B462-2C7207F86101}"/>
          </ac:spMkLst>
        </pc:spChg>
        <pc:spChg chg="del">
          <ac:chgData name="Weatherless, Renee" userId="94e840e7-0a6c-486f-a41d-3f0b1ee43e7d" providerId="ADAL" clId="{76750D89-CC48-468F-94E6-E60889199896}" dt="2020-08-21T03:42:01.316" v="4650" actId="478"/>
          <ac:spMkLst>
            <pc:docMk/>
            <pc:sldMk cId="2611724655" sldId="270"/>
            <ac:spMk id="4" creationId="{E01EF2C9-2804-4FF1-934D-509C122356FF}"/>
          </ac:spMkLst>
        </pc:spChg>
        <pc:spChg chg="add mod">
          <ac:chgData name="Weatherless, Renee" userId="94e840e7-0a6c-486f-a41d-3f0b1ee43e7d" providerId="ADAL" clId="{76750D89-CC48-468F-94E6-E60889199896}" dt="2020-08-21T03:48:54.378" v="4677" actId="207"/>
          <ac:spMkLst>
            <pc:docMk/>
            <pc:sldMk cId="2611724655" sldId="270"/>
            <ac:spMk id="5" creationId="{9CB43D6F-E87D-45FC-B600-82CA823B44D4}"/>
          </ac:spMkLst>
        </pc:spChg>
      </pc:sldChg>
    </pc:docChg>
  </pc:docChgLst>
  <pc:docChgLst>
    <pc:chgData name="Nowak, Linda" userId="e54b9225-e530-499c-b179-eecdd43b40dd" providerId="ADAL" clId="{A1A23A16-DDD0-4C3B-8CCA-E65B19C8C477}"/>
    <pc:docChg chg="undo custSel modSld">
      <pc:chgData name="Nowak, Linda" userId="e54b9225-e530-499c-b179-eecdd43b40dd" providerId="ADAL" clId="{A1A23A16-DDD0-4C3B-8CCA-E65B19C8C477}" dt="2022-10-03T20:26:09.891" v="542" actId="700"/>
      <pc:docMkLst>
        <pc:docMk/>
      </pc:docMkLst>
      <pc:sldChg chg="modSp mod">
        <pc:chgData name="Nowak, Linda" userId="e54b9225-e530-499c-b179-eecdd43b40dd" providerId="ADAL" clId="{A1A23A16-DDD0-4C3B-8CCA-E65B19C8C477}" dt="2022-10-03T17:21:01.151" v="530" actId="13244"/>
        <pc:sldMkLst>
          <pc:docMk/>
          <pc:sldMk cId="3793285834" sldId="275"/>
        </pc:sldMkLst>
        <pc:spChg chg="ord">
          <ac:chgData name="Nowak, Linda" userId="e54b9225-e530-499c-b179-eecdd43b40dd" providerId="ADAL" clId="{A1A23A16-DDD0-4C3B-8CCA-E65B19C8C477}" dt="2022-10-03T17:21:01.151" v="530" actId="13244"/>
          <ac:spMkLst>
            <pc:docMk/>
            <pc:sldMk cId="3793285834" sldId="275"/>
            <ac:spMk id="10" creationId="{233A4508-202D-4079-8844-3DA7C277779F}"/>
          </ac:spMkLst>
        </pc:spChg>
        <pc:picChg chg="mod">
          <ac:chgData name="Nowak, Linda" userId="e54b9225-e530-499c-b179-eecdd43b40dd" providerId="ADAL" clId="{A1A23A16-DDD0-4C3B-8CCA-E65B19C8C477}" dt="2022-10-03T17:18:11.685" v="403" actId="962"/>
          <ac:picMkLst>
            <pc:docMk/>
            <pc:sldMk cId="3793285834" sldId="275"/>
            <ac:picMk id="3" creationId="{00000000-0000-0000-0000-000000000000}"/>
          </ac:picMkLst>
        </pc:picChg>
      </pc:sldChg>
      <pc:sldChg chg="addSp modSp mod">
        <pc:chgData name="Nowak, Linda" userId="e54b9225-e530-499c-b179-eecdd43b40dd" providerId="ADAL" clId="{A1A23A16-DDD0-4C3B-8CCA-E65B19C8C477}" dt="2022-10-03T17:20:15.043" v="524" actId="13244"/>
        <pc:sldMkLst>
          <pc:docMk/>
          <pc:sldMk cId="2404237995" sldId="289"/>
        </pc:sldMkLst>
        <pc:spChg chg="add mod ord">
          <ac:chgData name="Nowak, Linda" userId="e54b9225-e530-499c-b179-eecdd43b40dd" providerId="ADAL" clId="{A1A23A16-DDD0-4C3B-8CCA-E65B19C8C477}" dt="2022-10-03T17:20:15.043" v="524" actId="13244"/>
          <ac:spMkLst>
            <pc:docMk/>
            <pc:sldMk cId="2404237995" sldId="289"/>
            <ac:spMk id="2" creationId="{C5975566-1775-32A8-7D8F-6B1668DF6E3F}"/>
          </ac:spMkLst>
        </pc:spChg>
        <pc:spChg chg="ord">
          <ac:chgData name="Nowak, Linda" userId="e54b9225-e530-499c-b179-eecdd43b40dd" providerId="ADAL" clId="{A1A23A16-DDD0-4C3B-8CCA-E65B19C8C477}" dt="2022-10-03T17:20:05.087" v="523" actId="13244"/>
          <ac:spMkLst>
            <pc:docMk/>
            <pc:sldMk cId="2404237995" sldId="289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A1A23A16-DDD0-4C3B-8CCA-E65B19C8C477}" dt="2022-10-03T17:20:25.392" v="526" actId="13244"/>
        <pc:sldMkLst>
          <pc:docMk/>
          <pc:sldMk cId="874839581" sldId="300"/>
        </pc:sldMkLst>
        <pc:spChg chg="ord">
          <ac:chgData name="Nowak, Linda" userId="e54b9225-e530-499c-b179-eecdd43b40dd" providerId="ADAL" clId="{A1A23A16-DDD0-4C3B-8CCA-E65B19C8C477}" dt="2022-10-03T17:20:23.242" v="525" actId="13244"/>
          <ac:spMkLst>
            <pc:docMk/>
            <pc:sldMk cId="874839581" sldId="300"/>
            <ac:spMk id="4" creationId="{00000000-0000-0000-0000-000000000000}"/>
          </ac:spMkLst>
        </pc:spChg>
        <pc:spChg chg="ord">
          <ac:chgData name="Nowak, Linda" userId="e54b9225-e530-499c-b179-eecdd43b40dd" providerId="ADAL" clId="{A1A23A16-DDD0-4C3B-8CCA-E65B19C8C477}" dt="2022-10-03T17:20:25.392" v="526" actId="13244"/>
          <ac:spMkLst>
            <pc:docMk/>
            <pc:sldMk cId="874839581" sldId="300"/>
            <ac:spMk id="6" creationId="{00000000-0000-0000-0000-000000000000}"/>
          </ac:spMkLst>
        </pc:spChg>
      </pc:sldChg>
      <pc:sldChg chg="modSp mod">
        <pc:chgData name="Nowak, Linda" userId="e54b9225-e530-499c-b179-eecdd43b40dd" providerId="ADAL" clId="{A1A23A16-DDD0-4C3B-8CCA-E65B19C8C477}" dt="2022-10-03T17:20:38.806" v="528" actId="13244"/>
        <pc:sldMkLst>
          <pc:docMk/>
          <pc:sldMk cId="3181421807" sldId="303"/>
        </pc:sldMkLst>
        <pc:spChg chg="mod">
          <ac:chgData name="Nowak, Linda" userId="e54b9225-e530-499c-b179-eecdd43b40dd" providerId="ADAL" clId="{A1A23A16-DDD0-4C3B-8CCA-E65B19C8C477}" dt="2022-10-03T17:16:39.570" v="39" actId="962"/>
          <ac:spMkLst>
            <pc:docMk/>
            <pc:sldMk cId="3181421807" sldId="303"/>
            <ac:spMk id="5" creationId="{00000000-0000-0000-0000-000000000000}"/>
          </ac:spMkLst>
        </pc:spChg>
        <pc:spChg chg="mod">
          <ac:chgData name="Nowak, Linda" userId="e54b9225-e530-499c-b179-eecdd43b40dd" providerId="ADAL" clId="{A1A23A16-DDD0-4C3B-8CCA-E65B19C8C477}" dt="2022-10-03T17:16:55.589" v="83" actId="962"/>
          <ac:spMkLst>
            <pc:docMk/>
            <pc:sldMk cId="3181421807" sldId="303"/>
            <ac:spMk id="6" creationId="{00000000-0000-0000-0000-000000000000}"/>
          </ac:spMkLst>
        </pc:spChg>
        <pc:spChg chg="ord">
          <ac:chgData name="Nowak, Linda" userId="e54b9225-e530-499c-b179-eecdd43b40dd" providerId="ADAL" clId="{A1A23A16-DDD0-4C3B-8CCA-E65B19C8C477}" dt="2022-10-03T17:20:38.806" v="528" actId="13244"/>
          <ac:spMkLst>
            <pc:docMk/>
            <pc:sldMk cId="3181421807" sldId="303"/>
            <ac:spMk id="8" creationId="{9C803E77-9B7D-48C5-93B1-10B99E32447F}"/>
          </ac:spMkLst>
        </pc:spChg>
        <pc:spChg chg="ord">
          <ac:chgData name="Nowak, Linda" userId="e54b9225-e530-499c-b179-eecdd43b40dd" providerId="ADAL" clId="{A1A23A16-DDD0-4C3B-8CCA-E65B19C8C477}" dt="2022-10-03T17:20:36.237" v="527" actId="13244"/>
          <ac:spMkLst>
            <pc:docMk/>
            <pc:sldMk cId="3181421807" sldId="303"/>
            <ac:spMk id="10" creationId="{233A4508-202D-4079-8844-3DA7C277779F}"/>
          </ac:spMkLst>
        </pc:spChg>
      </pc:sldChg>
      <pc:sldChg chg="addSp delSp modSp mod modClrScheme chgLayout">
        <pc:chgData name="Nowak, Linda" userId="e54b9225-e530-499c-b179-eecdd43b40dd" providerId="ADAL" clId="{A1A23A16-DDD0-4C3B-8CCA-E65B19C8C477}" dt="2022-10-03T20:26:09.891" v="542" actId="700"/>
        <pc:sldMkLst>
          <pc:docMk/>
          <pc:sldMk cId="4040942366" sldId="304"/>
        </pc:sldMkLst>
        <pc:spChg chg="add del mod ord">
          <ac:chgData name="Nowak, Linda" userId="e54b9225-e530-499c-b179-eecdd43b40dd" providerId="ADAL" clId="{A1A23A16-DDD0-4C3B-8CCA-E65B19C8C477}" dt="2022-10-03T20:25:48.994" v="537" actId="700"/>
          <ac:spMkLst>
            <pc:docMk/>
            <pc:sldMk cId="4040942366" sldId="304"/>
            <ac:spMk id="2" creationId="{F72FEC46-C604-0ED9-FFE2-A9F085BD8A6F}"/>
          </ac:spMkLst>
        </pc:spChg>
        <pc:spChg chg="mod ord">
          <ac:chgData name="Nowak, Linda" userId="e54b9225-e530-499c-b179-eecdd43b40dd" providerId="ADAL" clId="{A1A23A16-DDD0-4C3B-8CCA-E65B19C8C477}" dt="2022-10-03T20:26:09.891" v="542" actId="700"/>
          <ac:spMkLst>
            <pc:docMk/>
            <pc:sldMk cId="4040942366" sldId="304"/>
            <ac:spMk id="4" creationId="{9C803E77-9B7D-48C5-93B1-10B99E32447F}"/>
          </ac:spMkLst>
        </pc:spChg>
        <pc:spChg chg="mod">
          <ac:chgData name="Nowak, Linda" userId="e54b9225-e530-499c-b179-eecdd43b40dd" providerId="ADAL" clId="{A1A23A16-DDD0-4C3B-8CCA-E65B19C8C477}" dt="2022-10-03T17:17:22.264" v="203" actId="962"/>
          <ac:spMkLst>
            <pc:docMk/>
            <pc:sldMk cId="4040942366" sldId="304"/>
            <ac:spMk id="6" creationId="{00000000-0000-0000-0000-000000000000}"/>
          </ac:spMkLst>
        </pc:spChg>
        <pc:spChg chg="mod ord">
          <ac:chgData name="Nowak, Linda" userId="e54b9225-e530-499c-b179-eecdd43b40dd" providerId="ADAL" clId="{A1A23A16-DDD0-4C3B-8CCA-E65B19C8C477}" dt="2022-10-03T20:26:09.891" v="542" actId="700"/>
          <ac:spMkLst>
            <pc:docMk/>
            <pc:sldMk cId="4040942366" sldId="304"/>
            <ac:spMk id="10" creationId="{233A4508-202D-4079-8844-3DA7C277779F}"/>
          </ac:spMkLst>
        </pc:spChg>
        <pc:picChg chg="mod">
          <ac:chgData name="Nowak, Linda" userId="e54b9225-e530-499c-b179-eecdd43b40dd" providerId="ADAL" clId="{A1A23A16-DDD0-4C3B-8CCA-E65B19C8C477}" dt="2022-10-03T20:18:15.731" v="534" actId="1076"/>
          <ac:picMkLst>
            <pc:docMk/>
            <pc:sldMk cId="4040942366" sldId="304"/>
            <ac:picMk id="16" creationId="{00000000-0000-0000-0000-000000000000}"/>
          </ac:picMkLst>
        </pc:picChg>
      </pc:sldChg>
      <pc:sldChg chg="modSp mod">
        <pc:chgData name="Nowak, Linda" userId="e54b9225-e530-499c-b179-eecdd43b40dd" providerId="ADAL" clId="{A1A23A16-DDD0-4C3B-8CCA-E65B19C8C477}" dt="2022-10-03T17:21:10.639" v="532" actId="13244"/>
        <pc:sldMkLst>
          <pc:docMk/>
          <pc:sldMk cId="20921310" sldId="305"/>
        </pc:sldMkLst>
        <pc:spChg chg="ord">
          <ac:chgData name="Nowak, Linda" userId="e54b9225-e530-499c-b179-eecdd43b40dd" providerId="ADAL" clId="{A1A23A16-DDD0-4C3B-8CCA-E65B19C8C477}" dt="2022-10-03T17:21:10.639" v="532" actId="13244"/>
          <ac:spMkLst>
            <pc:docMk/>
            <pc:sldMk cId="20921310" sldId="305"/>
            <ac:spMk id="9" creationId="{9C803E77-9B7D-48C5-93B1-10B99E32447F}"/>
          </ac:spMkLst>
        </pc:spChg>
        <pc:spChg chg="ord">
          <ac:chgData name="Nowak, Linda" userId="e54b9225-e530-499c-b179-eecdd43b40dd" providerId="ADAL" clId="{A1A23A16-DDD0-4C3B-8CCA-E65B19C8C477}" dt="2022-10-03T17:21:08.666" v="531" actId="13244"/>
          <ac:spMkLst>
            <pc:docMk/>
            <pc:sldMk cId="20921310" sldId="305"/>
            <ac:spMk id="10" creationId="{233A4508-202D-4079-8844-3DA7C277779F}"/>
          </ac:spMkLst>
        </pc:spChg>
        <pc:picChg chg="mod">
          <ac:chgData name="Nowak, Linda" userId="e54b9225-e530-499c-b179-eecdd43b40dd" providerId="ADAL" clId="{A1A23A16-DDD0-4C3B-8CCA-E65B19C8C477}" dt="2022-10-03T17:18:36.590" v="495" actId="962"/>
          <ac:picMkLst>
            <pc:docMk/>
            <pc:sldMk cId="20921310" sldId="305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4612E-845E-4BD8-9EF1-DC187EA40E39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BD932-628A-4521-8B7B-C93244FC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34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8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727323"/>
          </a:xfrm>
        </p:spPr>
        <p:txBody>
          <a:bodyPr>
            <a:normAutofit/>
          </a:bodyPr>
          <a:lstStyle/>
          <a:p>
            <a:r>
              <a:rPr lang="en-US" sz="6600" dirty="0"/>
              <a:t>ESSER III </a:t>
            </a:r>
            <a:br>
              <a:rPr lang="en-US" sz="6600" dirty="0"/>
            </a:br>
            <a:r>
              <a:rPr lang="en-US" sz="6600" dirty="0"/>
              <a:t>Immediate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September 9,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5566-1775-32A8-7D8F-6B1668DF6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Timelines for I, II, III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reimbursements.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amount is allocated.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Schools &amp; Departments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is being developed. Requesting procurement for immediate budget needs.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1802" y="244462"/>
            <a:ext cx="10468947" cy="791236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/>
              <a:t>ESSER - </a:t>
            </a:r>
            <a:r>
              <a:rPr lang="en-US" sz="4400" u="sng" dirty="0"/>
              <a:t>Eligibility Requirements</a:t>
            </a:r>
            <a:endParaRPr lang="en-US" sz="4800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323771"/>
            <a:ext cx="9689690" cy="544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Eligible Expenditure Categories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Academic Loss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Education Technology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Mental Health Support (SEL)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Recruitment / Retention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Distance Learning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Minimizing Transmission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 descr="ESSER III Update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 descr="ESSER III Update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Currently being developed, public input being included. 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Requesting Governing Board Study and Action to approve the procurement of specific items.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03251" y="1206212"/>
            <a:ext cx="9488455" cy="6013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dirty="0"/>
              <a:t>Summary of Governing Board approved ESSER III expenditures.</a:t>
            </a:r>
          </a:p>
        </p:txBody>
      </p:sp>
      <p:sp>
        <p:nvSpPr>
          <p:cNvPr id="6" name="Content Placeholder 2" descr="Summary of Governing Board Approved ESSER III Expenditures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16" name="Picture 15" descr="Summary of Governing Board approved ESSER III expenditure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251" y="2219304"/>
            <a:ext cx="9692640" cy="206124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4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u="sng" dirty="0"/>
              <a:t>ESSER III – Immediate Needs</a:t>
            </a:r>
          </a:p>
        </p:txBody>
      </p:sp>
      <p:pic>
        <p:nvPicPr>
          <p:cNvPr id="3" name="Picture 2" descr="Site Requests and Allocation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801" y="972430"/>
            <a:ext cx="7973455" cy="579349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/>
              <a:t>ESSER III – Immediate Needs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03251" y="1206212"/>
            <a:ext cx="9488455" cy="10984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400" dirty="0"/>
              <a:t>Summary of ESSER III expenditures.</a:t>
            </a:r>
          </a:p>
          <a:p>
            <a:pPr>
              <a:spcAft>
                <a:spcPts val="0"/>
              </a:spcAft>
            </a:pPr>
            <a:r>
              <a:rPr lang="en-US" sz="2400" dirty="0"/>
              <a:t>Pending Governing Board approval tonight.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pic>
        <p:nvPicPr>
          <p:cNvPr id="3" name="Picture 2" descr="Pending Governing Board Approval tonigh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736" y="2736434"/>
            <a:ext cx="9587093" cy="301513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Study Action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ESSER III Immediate Needs Budget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7352</TotalTime>
  <Words>238</Words>
  <Application>Microsoft Office PowerPoint</Application>
  <PresentationFormat>Widescreen</PresentationFormat>
  <Paragraphs>57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Wingdings 2</vt:lpstr>
      <vt:lpstr>View</vt:lpstr>
      <vt:lpstr>ESSER III  Immediate Needs</vt:lpstr>
      <vt:lpstr>Timelines for I, II, III</vt:lpstr>
      <vt:lpstr>ESSER - Eligibility Requirements</vt:lpstr>
      <vt:lpstr>ESSER III - Update</vt:lpstr>
      <vt:lpstr>ESSER III - Update</vt:lpstr>
      <vt:lpstr>ESSER III – Immediate Needs</vt:lpstr>
      <vt:lpstr>ESSER III – Immediate Needs</vt:lpstr>
      <vt:lpstr>Governing Board Study Action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155</cp:revision>
  <dcterms:created xsi:type="dcterms:W3CDTF">2020-08-19T17:31:16Z</dcterms:created>
  <dcterms:modified xsi:type="dcterms:W3CDTF">2022-10-03T20:26:13Z</dcterms:modified>
</cp:coreProperties>
</file>