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5" r:id="rId2"/>
    <p:sldId id="289" r:id="rId3"/>
    <p:sldId id="300" r:id="rId4"/>
    <p:sldId id="303" r:id="rId5"/>
    <p:sldId id="275" r:id="rId6"/>
    <p:sldId id="305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1598B5-9E94-4173-9501-EC6FE734403E}" v="154" dt="2022-10-03T17:39:08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9" autoAdjust="0"/>
    <p:restoredTop sz="86444" autoAdjust="0"/>
  </p:normalViewPr>
  <p:slideViewPr>
    <p:cSldViewPr snapToGrid="0">
      <p:cViewPr varScale="1">
        <p:scale>
          <a:sx n="57" d="100"/>
          <a:sy n="57" d="100"/>
        </p:scale>
        <p:origin x="102" y="17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atherless, Renee" userId="94e840e7-0a6c-486f-a41d-3f0b1ee43e7d" providerId="ADAL" clId="{76750D89-CC48-468F-94E6-E60889199896}"/>
    <pc:docChg chg="undo custSel addSld delSld modSld sldOrd">
      <pc:chgData name="Weatherless, Renee" userId="94e840e7-0a6c-486f-a41d-3f0b1ee43e7d" providerId="ADAL" clId="{76750D89-CC48-468F-94E6-E60889199896}" dt="2020-08-21T04:10:16.266" v="5025" actId="6549"/>
      <pc:docMkLst>
        <pc:docMk/>
      </pc:docMkLst>
      <pc:sldChg chg="addSp modSp mod">
        <pc:chgData name="Weatherless, Renee" userId="94e840e7-0a6c-486f-a41d-3f0b1ee43e7d" providerId="ADAL" clId="{76750D89-CC48-468F-94E6-E60889199896}" dt="2020-08-21T04:08:39.307" v="4997" actId="27636"/>
        <pc:sldMkLst>
          <pc:docMk/>
          <pc:sldMk cId="2542203332" sldId="256"/>
        </pc:sldMkLst>
        <pc:spChg chg="mod">
          <ac:chgData name="Weatherless, Renee" userId="94e840e7-0a6c-486f-a41d-3f0b1ee43e7d" providerId="ADAL" clId="{76750D89-CC48-468F-94E6-E60889199896}" dt="2020-08-20T16:02:29.873" v="105" actId="403"/>
          <ac:spMkLst>
            <pc:docMk/>
            <pc:sldMk cId="2542203332" sldId="256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0T16:04:09.658" v="269" actId="404"/>
          <ac:spMkLst>
            <pc:docMk/>
            <pc:sldMk cId="2542203332" sldId="256"/>
            <ac:spMk id="3" creationId="{00000000-0000-0000-0000-000000000000}"/>
          </ac:spMkLst>
        </pc:spChg>
        <pc:spChg chg="add mod">
          <ac:chgData name="Weatherless, Renee" userId="94e840e7-0a6c-486f-a41d-3f0b1ee43e7d" providerId="ADAL" clId="{76750D89-CC48-468F-94E6-E60889199896}" dt="2020-08-20T16:03:51.860" v="267" actId="20577"/>
          <ac:spMkLst>
            <pc:docMk/>
            <pc:sldMk cId="2542203332" sldId="256"/>
            <ac:spMk id="4" creationId="{43CD3E30-35CB-4637-8D6D-A377742AAAB6}"/>
          </ac:spMkLst>
        </pc:spChg>
        <pc:spChg chg="mod">
          <ac:chgData name="Weatherless, Renee" userId="94e840e7-0a6c-486f-a41d-3f0b1ee43e7d" providerId="ADAL" clId="{76750D89-CC48-468F-94E6-E60889199896}" dt="2020-08-21T04:08:39.307" v="4997" actId="27636"/>
          <ac:spMkLst>
            <pc:docMk/>
            <pc:sldMk cId="2542203332" sldId="256"/>
            <ac:spMk id="5" creationId="{3AAE8599-D7D4-409C-8215-579717C06D51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21" v="4999" actId="27636"/>
        <pc:sldMkLst>
          <pc:docMk/>
          <pc:sldMk cId="211072432" sldId="257"/>
        </pc:sldMkLst>
        <pc:spChg chg="mod">
          <ac:chgData name="Weatherless, Renee" userId="94e840e7-0a6c-486f-a41d-3f0b1ee43e7d" providerId="ADAL" clId="{76750D89-CC48-468F-94E6-E60889199896}" dt="2020-08-21T04:04:50.468" v="4925" actId="255"/>
          <ac:spMkLst>
            <pc:docMk/>
            <pc:sldMk cId="211072432" sldId="257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21" v="4999" actId="27636"/>
          <ac:spMkLst>
            <pc:docMk/>
            <pc:sldMk cId="211072432" sldId="257"/>
            <ac:spMk id="4" creationId="{EE83C3A3-31BB-49C3-A10A-3A70880F1D82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41" v="5001" actId="27636"/>
        <pc:sldMkLst>
          <pc:docMk/>
          <pc:sldMk cId="3858961289" sldId="258"/>
        </pc:sldMkLst>
        <pc:spChg chg="mod">
          <ac:chgData name="Weatherless, Renee" userId="94e840e7-0a6c-486f-a41d-3f0b1ee43e7d" providerId="ADAL" clId="{76750D89-CC48-468F-94E6-E60889199896}" dt="2020-08-21T04:04:33.229" v="4923" actId="255"/>
          <ac:spMkLst>
            <pc:docMk/>
            <pc:sldMk cId="3858961289" sldId="258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1" v="5001" actId="27636"/>
          <ac:spMkLst>
            <pc:docMk/>
            <pc:sldMk cId="3858961289" sldId="258"/>
            <ac:spMk id="4" creationId="{9A446FD1-725E-4D3F-B7D5-1DE8589BFF06}"/>
          </ac:spMkLst>
        </pc:spChg>
      </pc:sldChg>
      <pc:sldChg chg="modSp mod ord">
        <pc:chgData name="Weatherless, Renee" userId="94e840e7-0a6c-486f-a41d-3f0b1ee43e7d" providerId="ADAL" clId="{76750D89-CC48-468F-94E6-E60889199896}" dt="2020-08-21T04:08:39.348" v="5002" actId="27636"/>
        <pc:sldMkLst>
          <pc:docMk/>
          <pc:sldMk cId="3865567622" sldId="259"/>
        </pc:sldMkLst>
        <pc:spChg chg="mod">
          <ac:chgData name="Weatherless, Renee" userId="94e840e7-0a6c-486f-a41d-3f0b1ee43e7d" providerId="ADAL" clId="{76750D89-CC48-468F-94E6-E60889199896}" dt="2020-08-20T16:11:51.193" v="312" actId="1036"/>
          <ac:spMkLst>
            <pc:docMk/>
            <pc:sldMk cId="3865567622" sldId="259"/>
            <ac:spMk id="2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4:38.800" v="4924" actId="255"/>
          <ac:spMkLst>
            <pc:docMk/>
            <pc:sldMk cId="3865567622" sldId="259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48" v="5002" actId="27636"/>
          <ac:spMkLst>
            <pc:docMk/>
            <pc:sldMk cId="3865567622" sldId="259"/>
            <ac:spMk id="4" creationId="{3733F68C-44B6-4992-9438-DEC7E2ED12B8}"/>
          </ac:spMkLst>
        </pc:spChg>
      </pc:sldChg>
      <pc:sldChg chg="modSp mod">
        <pc:chgData name="Weatherless, Renee" userId="94e840e7-0a6c-486f-a41d-3f0b1ee43e7d" providerId="ADAL" clId="{76750D89-CC48-468F-94E6-E60889199896}" dt="2020-08-21T04:08:39.317" v="4998" actId="27636"/>
        <pc:sldMkLst>
          <pc:docMk/>
          <pc:sldMk cId="2009241720" sldId="261"/>
        </pc:sldMkLst>
        <pc:spChg chg="mod">
          <ac:chgData name="Weatherless, Renee" userId="94e840e7-0a6c-486f-a41d-3f0b1ee43e7d" providerId="ADAL" clId="{76750D89-CC48-468F-94E6-E60889199896}" dt="2020-08-21T04:08:39.317" v="4998" actId="27636"/>
          <ac:spMkLst>
            <pc:docMk/>
            <pc:sldMk cId="2009241720" sldId="261"/>
            <ac:spMk id="2" creationId="{6353DFE4-D828-4DD8-A444-051E9E4C0016}"/>
          </ac:spMkLst>
        </pc:spChg>
        <pc:graphicFrameChg chg="mod">
          <ac:chgData name="Weatherless, Renee" userId="94e840e7-0a6c-486f-a41d-3f0b1ee43e7d" providerId="ADAL" clId="{76750D89-CC48-468F-94E6-E60889199896}" dt="2020-08-20T16:10:08.850" v="306" actId="20577"/>
          <ac:graphicFrameMkLst>
            <pc:docMk/>
            <pc:sldMk cId="2009241720" sldId="261"/>
            <ac:graphicFrameMk id="8" creationId="{00000000-0000-0000-0000-000000000000}"/>
          </ac:graphicFrameMkLst>
        </pc:graphicFrameChg>
      </pc:sldChg>
      <pc:sldChg chg="modSp mod">
        <pc:chgData name="Weatherless, Renee" userId="94e840e7-0a6c-486f-a41d-3f0b1ee43e7d" providerId="ADAL" clId="{76750D89-CC48-468F-94E6-E60889199896}" dt="2020-08-21T04:08:39.336" v="5000" actId="27636"/>
        <pc:sldMkLst>
          <pc:docMk/>
          <pc:sldMk cId="1433483598" sldId="262"/>
        </pc:sldMkLst>
        <pc:spChg chg="mod">
          <ac:chgData name="Weatherless, Renee" userId="94e840e7-0a6c-486f-a41d-3f0b1ee43e7d" providerId="ADAL" clId="{76750D89-CC48-468F-94E6-E60889199896}" dt="2020-08-21T04:04:28.230" v="4922" actId="255"/>
          <ac:spMkLst>
            <pc:docMk/>
            <pc:sldMk cId="1433483598" sldId="262"/>
            <ac:spMk id="3" creationId="{00000000-0000-0000-0000-000000000000}"/>
          </ac:spMkLst>
        </pc:spChg>
        <pc:spChg chg="mod">
          <ac:chgData name="Weatherless, Renee" userId="94e840e7-0a6c-486f-a41d-3f0b1ee43e7d" providerId="ADAL" clId="{76750D89-CC48-468F-94E6-E60889199896}" dt="2020-08-21T04:08:39.336" v="5000" actId="27636"/>
          <ac:spMkLst>
            <pc:docMk/>
            <pc:sldMk cId="1433483598" sldId="262"/>
            <ac:spMk id="4" creationId="{27AACEA1-3D74-4A7E-9CEA-5BB54956C154}"/>
          </ac:spMkLst>
        </pc:spChg>
      </pc:sldChg>
      <pc:sldChg chg="new del ord">
        <pc:chgData name="Weatherless, Renee" userId="94e840e7-0a6c-486f-a41d-3f0b1ee43e7d" providerId="ADAL" clId="{76750D89-CC48-468F-94E6-E60889199896}" dt="2020-08-20T16:11:31.803" v="308" actId="47"/>
        <pc:sldMkLst>
          <pc:docMk/>
          <pc:sldMk cId="2286346719" sldId="263"/>
        </pc:sldMkLst>
      </pc:sldChg>
      <pc:sldChg chg="new del">
        <pc:chgData name="Weatherless, Renee" userId="94e840e7-0a6c-486f-a41d-3f0b1ee43e7d" providerId="ADAL" clId="{76750D89-CC48-468F-94E6-E60889199896}" dt="2020-08-20T16:11:34.234" v="309" actId="47"/>
        <pc:sldMkLst>
          <pc:docMk/>
          <pc:sldMk cId="810995210" sldId="264"/>
        </pc:sldMkLst>
      </pc:sldChg>
      <pc:sldChg chg="modSp add mod ord">
        <pc:chgData name="Weatherless, Renee" userId="94e840e7-0a6c-486f-a41d-3f0b1ee43e7d" providerId="ADAL" clId="{76750D89-CC48-468F-94E6-E60889199896}" dt="2020-08-21T04:08:39.379" v="5007" actId="27636"/>
        <pc:sldMkLst>
          <pc:docMk/>
          <pc:sldMk cId="408255843" sldId="265"/>
        </pc:sldMkLst>
        <pc:spChg chg="mod">
          <ac:chgData name="Weatherless, Renee" userId="94e840e7-0a6c-486f-a41d-3f0b1ee43e7d" providerId="ADAL" clId="{76750D89-CC48-468F-94E6-E60889199896}" dt="2020-08-21T04:08:39.379" v="5007" actId="27636"/>
          <ac:spMkLst>
            <pc:docMk/>
            <pc:sldMk cId="408255843" sldId="265"/>
            <ac:spMk id="2" creationId="{88248302-9178-42C3-8CC2-5460799B8CFE}"/>
          </ac:spMkLst>
        </pc:spChg>
      </pc:sldChg>
      <pc:sldChg chg="addSp delSp modSp new mod ord">
        <pc:chgData name="Weatherless, Renee" userId="94e840e7-0a6c-486f-a41d-3f0b1ee43e7d" providerId="ADAL" clId="{76750D89-CC48-468F-94E6-E60889199896}" dt="2020-08-21T04:08:39.357" v="5004" actId="27636"/>
        <pc:sldMkLst>
          <pc:docMk/>
          <pc:sldMk cId="164238378" sldId="266"/>
        </pc:sldMkLst>
        <pc:spChg chg="del">
          <ac:chgData name="Weatherless, Renee" userId="94e840e7-0a6c-486f-a41d-3f0b1ee43e7d" providerId="ADAL" clId="{76750D89-CC48-468F-94E6-E60889199896}" dt="2020-08-20T16:11:42.279" v="310" actId="478"/>
          <ac:spMkLst>
            <pc:docMk/>
            <pc:sldMk cId="164238378" sldId="266"/>
            <ac:spMk id="2" creationId="{5AA159B3-B210-417D-9213-53B77F45073E}"/>
          </ac:spMkLst>
        </pc:spChg>
        <pc:spChg chg="del">
          <ac:chgData name="Weatherless, Renee" userId="94e840e7-0a6c-486f-a41d-3f0b1ee43e7d" providerId="ADAL" clId="{76750D89-CC48-468F-94E6-E60889199896}" dt="2020-08-20T16:11:44.433" v="311" actId="478"/>
          <ac:spMkLst>
            <pc:docMk/>
            <pc:sldMk cId="164238378" sldId="266"/>
            <ac:spMk id="3" creationId="{C1626FAD-4E8A-45FB-9F80-10EA3B8FA5BD}"/>
          </ac:spMkLst>
        </pc:spChg>
        <pc:spChg chg="add mod">
          <ac:chgData name="Weatherless, Renee" userId="94e840e7-0a6c-486f-a41d-3f0b1ee43e7d" providerId="ADAL" clId="{76750D89-CC48-468F-94E6-E60889199896}" dt="2020-08-21T04:05:46.611" v="4926" actId="6549"/>
          <ac:spMkLst>
            <pc:docMk/>
            <pc:sldMk cId="164238378" sldId="266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0T16:13:05.880" v="359" actId="6549"/>
          <ac:spMkLst>
            <pc:docMk/>
            <pc:sldMk cId="164238378" sldId="266"/>
            <ac:spMk id="5" creationId="{9CCE38A4-C1CD-4F1C-805B-C8A9BCE455F8}"/>
          </ac:spMkLst>
        </pc:spChg>
        <pc:spChg chg="add del mod">
          <ac:chgData name="Weatherless, Renee" userId="94e840e7-0a6c-486f-a41d-3f0b1ee43e7d" providerId="ADAL" clId="{76750D89-CC48-468F-94E6-E60889199896}" dt="2020-08-20T16:13:02.087" v="358" actId="478"/>
          <ac:spMkLst>
            <pc:docMk/>
            <pc:sldMk cId="164238378" sldId="266"/>
            <ac:spMk id="6" creationId="{A7B8AEA6-3242-44BB-BDEF-6127AAE25921}"/>
          </ac:spMkLst>
        </pc:spChg>
        <pc:spChg chg="add del">
          <ac:chgData name="Weatherless, Renee" userId="94e840e7-0a6c-486f-a41d-3f0b1ee43e7d" providerId="ADAL" clId="{76750D89-CC48-468F-94E6-E60889199896}" dt="2020-08-20T16:13:23.727" v="361" actId="478"/>
          <ac:spMkLst>
            <pc:docMk/>
            <pc:sldMk cId="164238378" sldId="266"/>
            <ac:spMk id="8" creationId="{A8EC12F8-BA84-48C6-A50F-E6EAAEE10ED2}"/>
          </ac:spMkLst>
        </pc:spChg>
        <pc:spChg chg="add mod">
          <ac:chgData name="Weatherless, Renee" userId="94e840e7-0a6c-486f-a41d-3f0b1ee43e7d" providerId="ADAL" clId="{76750D89-CC48-468F-94E6-E60889199896}" dt="2020-08-21T03:31:35.788" v="4244" actId="20577"/>
          <ac:spMkLst>
            <pc:docMk/>
            <pc:sldMk cId="164238378" sldId="266"/>
            <ac:spMk id="9" creationId="{4ED81F40-1ABD-45AC-B5F3-1C519215AFC4}"/>
          </ac:spMkLst>
        </pc:spChg>
        <pc:spChg chg="mod">
          <ac:chgData name="Weatherless, Renee" userId="94e840e7-0a6c-486f-a41d-3f0b1ee43e7d" providerId="ADAL" clId="{76750D89-CC48-468F-94E6-E60889199896}" dt="2020-08-21T04:08:39.357" v="5004" actId="27636"/>
          <ac:spMkLst>
            <pc:docMk/>
            <pc:sldMk cId="164238378" sldId="266"/>
            <ac:spMk id="10" creationId="{233A4508-202D-4079-8844-3DA7C277779F}"/>
          </ac:spMkLst>
        </pc:spChg>
      </pc:sldChg>
      <pc:sldChg chg="addSp modSp add mod">
        <pc:chgData name="Weatherless, Renee" userId="94e840e7-0a6c-486f-a41d-3f0b1ee43e7d" providerId="ADAL" clId="{76750D89-CC48-468F-94E6-E60889199896}" dt="2020-08-21T04:08:39.353" v="5003" actId="27636"/>
        <pc:sldMkLst>
          <pc:docMk/>
          <pc:sldMk cId="3483289004" sldId="267"/>
        </pc:sldMkLst>
        <pc:spChg chg="mod">
          <ac:chgData name="Weatherless, Renee" userId="94e840e7-0a6c-486f-a41d-3f0b1ee43e7d" providerId="ADAL" clId="{76750D89-CC48-468F-94E6-E60889199896}" dt="2020-08-21T04:08:39.353" v="5003" actId="27636"/>
          <ac:spMkLst>
            <pc:docMk/>
            <pc:sldMk cId="3483289004" sldId="267"/>
            <ac:spMk id="3" creationId="{65A6F1C9-E59F-463D-BBA6-96DEE0E4F7C6}"/>
          </ac:spMkLst>
        </pc:spChg>
        <pc:spChg chg="mod">
          <ac:chgData name="Weatherless, Renee" userId="94e840e7-0a6c-486f-a41d-3f0b1ee43e7d" providerId="ADAL" clId="{76750D89-CC48-468F-94E6-E60889199896}" dt="2020-08-20T16:17:37.731" v="550" actId="6549"/>
          <ac:spMkLst>
            <pc:docMk/>
            <pc:sldMk cId="3483289004" sldId="267"/>
            <ac:spMk id="9" creationId="{4ED81F40-1ABD-45AC-B5F3-1C519215AFC4}"/>
          </ac:spMkLst>
        </pc:spChg>
        <pc:graphicFrameChg chg="add mod modGraphic">
          <ac:chgData name="Weatherless, Renee" userId="94e840e7-0a6c-486f-a41d-3f0b1ee43e7d" providerId="ADAL" clId="{76750D89-CC48-468F-94E6-E60889199896}" dt="2020-08-21T03:04:21.424" v="3148" actId="6549"/>
          <ac:graphicFrameMkLst>
            <pc:docMk/>
            <pc:sldMk cId="3483289004" sldId="267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73" v="5006" actId="27636"/>
        <pc:sldMkLst>
          <pc:docMk/>
          <pc:sldMk cId="539683667" sldId="268"/>
        </pc:sldMkLst>
        <pc:spChg chg="mod">
          <ac:chgData name="Weatherless, Renee" userId="94e840e7-0a6c-486f-a41d-3f0b1ee43e7d" providerId="ADAL" clId="{76750D89-CC48-468F-94E6-E60889199896}" dt="2020-08-21T04:08:39.373" v="5006" actId="27636"/>
          <ac:spMkLst>
            <pc:docMk/>
            <pc:sldMk cId="539683667" sldId="268"/>
            <ac:spMk id="3" creationId="{3595047E-A515-434C-ACEE-6ABC4306D021}"/>
          </ac:spMkLst>
        </pc:spChg>
        <pc:spChg chg="mod">
          <ac:chgData name="Weatherless, Renee" userId="94e840e7-0a6c-486f-a41d-3f0b1ee43e7d" providerId="ADAL" clId="{76750D89-CC48-468F-94E6-E60889199896}" dt="2020-08-21T02:40:18.421" v="2537" actId="20577"/>
          <ac:spMkLst>
            <pc:docMk/>
            <pc:sldMk cId="539683667" sldId="268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2:56:08.755" v="3137" actId="20577"/>
          <ac:graphicFrameMkLst>
            <pc:docMk/>
            <pc:sldMk cId="539683667" sldId="268"/>
            <ac:graphicFrameMk id="2" creationId="{830E05C8-E8ED-426E-A26D-FCA66DAB0017}"/>
          </ac:graphicFrameMkLst>
        </pc:graphicFrameChg>
      </pc:sldChg>
      <pc:sldChg chg="addSp modSp add mod ord">
        <pc:chgData name="Weatherless, Renee" userId="94e840e7-0a6c-486f-a41d-3f0b1ee43e7d" providerId="ADAL" clId="{76750D89-CC48-468F-94E6-E60889199896}" dt="2020-08-21T04:10:16.266" v="5025" actId="6549"/>
        <pc:sldMkLst>
          <pc:docMk/>
          <pc:sldMk cId="1653846258" sldId="269"/>
        </pc:sldMkLst>
        <pc:spChg chg="mod">
          <ac:chgData name="Weatherless, Renee" userId="94e840e7-0a6c-486f-a41d-3f0b1ee43e7d" providerId="ADAL" clId="{76750D89-CC48-468F-94E6-E60889199896}" dt="2020-08-21T04:08:39.369" v="5005" actId="27636"/>
          <ac:spMkLst>
            <pc:docMk/>
            <pc:sldMk cId="1653846258" sldId="269"/>
            <ac:spMk id="3" creationId="{396A2B69-2E55-44D7-9889-1C1BA0AE0BEB}"/>
          </ac:spMkLst>
        </pc:spChg>
        <pc:spChg chg="mod">
          <ac:chgData name="Weatherless, Renee" userId="94e840e7-0a6c-486f-a41d-3f0b1ee43e7d" providerId="ADAL" clId="{76750D89-CC48-468F-94E6-E60889199896}" dt="2020-08-21T03:50:41.548" v="4688" actId="20577"/>
          <ac:spMkLst>
            <pc:docMk/>
            <pc:sldMk cId="1653846258" sldId="269"/>
            <ac:spMk id="4" creationId="{9C803E77-9B7D-48C5-93B1-10B99E32447F}"/>
          </ac:spMkLst>
        </pc:spChg>
        <pc:spChg chg="add mod">
          <ac:chgData name="Weatherless, Renee" userId="94e840e7-0a6c-486f-a41d-3f0b1ee43e7d" providerId="ADAL" clId="{76750D89-CC48-468F-94E6-E60889199896}" dt="2020-08-21T04:10:16.266" v="5025" actId="6549"/>
          <ac:spMkLst>
            <pc:docMk/>
            <pc:sldMk cId="1653846258" sldId="269"/>
            <ac:spMk id="6" creationId="{2FC95CF3-5931-4463-A8C4-4406D3AA9AF3}"/>
          </ac:spMkLst>
        </pc:spChg>
        <pc:graphicFrameChg chg="mod modGraphic">
          <ac:chgData name="Weatherless, Renee" userId="94e840e7-0a6c-486f-a41d-3f0b1ee43e7d" providerId="ADAL" clId="{76750D89-CC48-468F-94E6-E60889199896}" dt="2020-08-21T03:29:04.313" v="4138" actId="20577"/>
          <ac:graphicFrameMkLst>
            <pc:docMk/>
            <pc:sldMk cId="1653846258" sldId="269"/>
            <ac:graphicFrameMk id="2" creationId="{830E05C8-E8ED-426E-A26D-FCA66DAB0017}"/>
          </ac:graphicFrameMkLst>
        </pc:graphicFrameChg>
      </pc:sldChg>
      <pc:sldChg chg="modSp add mod ord">
        <pc:chgData name="Weatherless, Renee" userId="94e840e7-0a6c-486f-a41d-3f0b1ee43e7d" providerId="ADAL" clId="{76750D89-CC48-468F-94E6-E60889199896}" dt="2020-08-21T04:08:39.385" v="5008" actId="27636"/>
        <pc:sldMkLst>
          <pc:docMk/>
          <pc:sldMk cId="1855533506" sldId="270"/>
        </pc:sldMkLst>
        <pc:spChg chg="mod">
          <ac:chgData name="Weatherless, Renee" userId="94e840e7-0a6c-486f-a41d-3f0b1ee43e7d" providerId="ADAL" clId="{76750D89-CC48-468F-94E6-E60889199896}" dt="2020-08-21T04:08:39.385" v="5008" actId="27636"/>
          <ac:spMkLst>
            <pc:docMk/>
            <pc:sldMk cId="1855533506" sldId="270"/>
            <ac:spMk id="3" creationId="{7375EEDB-8B23-487F-9783-7A9492536CF9}"/>
          </ac:spMkLst>
        </pc:spChg>
        <pc:spChg chg="mod">
          <ac:chgData name="Weatherless, Renee" userId="94e840e7-0a6c-486f-a41d-3f0b1ee43e7d" providerId="ADAL" clId="{76750D89-CC48-468F-94E6-E60889199896}" dt="2020-08-21T04:08:20.041" v="4996" actId="20577"/>
          <ac:spMkLst>
            <pc:docMk/>
            <pc:sldMk cId="1855533506" sldId="270"/>
            <ac:spMk id="4" creationId="{9C803E77-9B7D-48C5-93B1-10B99E32447F}"/>
          </ac:spMkLst>
        </pc:spChg>
        <pc:graphicFrameChg chg="mod modGraphic">
          <ac:chgData name="Weatherless, Renee" userId="94e840e7-0a6c-486f-a41d-3f0b1ee43e7d" providerId="ADAL" clId="{76750D89-CC48-468F-94E6-E60889199896}" dt="2020-08-21T04:07:21.322" v="4986" actId="6549"/>
          <ac:graphicFrameMkLst>
            <pc:docMk/>
            <pc:sldMk cId="1855533506" sldId="270"/>
            <ac:graphicFrameMk id="2" creationId="{830E05C8-E8ED-426E-A26D-FCA66DAB0017}"/>
          </ac:graphicFrameMkLst>
        </pc:graphicFrameChg>
      </pc:sldChg>
      <pc:sldChg chg="addSp delSp modSp new del mod">
        <pc:chgData name="Weatherless, Renee" userId="94e840e7-0a6c-486f-a41d-3f0b1ee43e7d" providerId="ADAL" clId="{76750D89-CC48-468F-94E6-E60889199896}" dt="2020-08-21T03:50:32.613" v="4678" actId="47"/>
        <pc:sldMkLst>
          <pc:docMk/>
          <pc:sldMk cId="2611724655" sldId="270"/>
        </pc:sldMkLst>
        <pc:spChg chg="del">
          <ac:chgData name="Weatherless, Renee" userId="94e840e7-0a6c-486f-a41d-3f0b1ee43e7d" providerId="ADAL" clId="{76750D89-CC48-468F-94E6-E60889199896}" dt="2020-08-21T03:42:00.214" v="4649" actId="478"/>
          <ac:spMkLst>
            <pc:docMk/>
            <pc:sldMk cId="2611724655" sldId="270"/>
            <ac:spMk id="2" creationId="{EC397A4B-6404-4DD2-B844-93261719E593}"/>
          </ac:spMkLst>
        </pc:spChg>
        <pc:spChg chg="add del">
          <ac:chgData name="Weatherless, Renee" userId="94e840e7-0a6c-486f-a41d-3f0b1ee43e7d" providerId="ADAL" clId="{76750D89-CC48-468F-94E6-E60889199896}" dt="2020-08-21T03:41:58.080" v="4648" actId="478"/>
          <ac:spMkLst>
            <pc:docMk/>
            <pc:sldMk cId="2611724655" sldId="270"/>
            <ac:spMk id="3" creationId="{53C06DC1-A114-445D-B462-2C7207F86101}"/>
          </ac:spMkLst>
        </pc:spChg>
        <pc:spChg chg="del">
          <ac:chgData name="Weatherless, Renee" userId="94e840e7-0a6c-486f-a41d-3f0b1ee43e7d" providerId="ADAL" clId="{76750D89-CC48-468F-94E6-E60889199896}" dt="2020-08-21T03:42:01.316" v="4650" actId="478"/>
          <ac:spMkLst>
            <pc:docMk/>
            <pc:sldMk cId="2611724655" sldId="270"/>
            <ac:spMk id="4" creationId="{E01EF2C9-2804-4FF1-934D-509C122356FF}"/>
          </ac:spMkLst>
        </pc:spChg>
        <pc:spChg chg="add mod">
          <ac:chgData name="Weatherless, Renee" userId="94e840e7-0a6c-486f-a41d-3f0b1ee43e7d" providerId="ADAL" clId="{76750D89-CC48-468F-94E6-E60889199896}" dt="2020-08-21T03:48:54.378" v="4677" actId="207"/>
          <ac:spMkLst>
            <pc:docMk/>
            <pc:sldMk cId="2611724655" sldId="270"/>
            <ac:spMk id="5" creationId="{9CB43D6F-E87D-45FC-B600-82CA823B44D4}"/>
          </ac:spMkLst>
        </pc:spChg>
      </pc:sldChg>
    </pc:docChg>
  </pc:docChgLst>
  <pc:docChgLst>
    <pc:chgData name="Nowak, Linda" userId="e54b9225-e530-499c-b179-eecdd43b40dd" providerId="ADAL" clId="{671598B5-9E94-4173-9501-EC6FE734403E}"/>
    <pc:docChg chg="modSld">
      <pc:chgData name="Nowak, Linda" userId="e54b9225-e530-499c-b179-eecdd43b40dd" providerId="ADAL" clId="{671598B5-9E94-4173-9501-EC6FE734403E}" dt="2022-10-03T17:39:08.533" v="464" actId="13244"/>
      <pc:docMkLst>
        <pc:docMk/>
      </pc:docMkLst>
      <pc:sldChg chg="modSp mod">
        <pc:chgData name="Nowak, Linda" userId="e54b9225-e530-499c-b179-eecdd43b40dd" providerId="ADAL" clId="{671598B5-9E94-4173-9501-EC6FE734403E}" dt="2022-10-03T17:38:50.797" v="461" actId="13244"/>
        <pc:sldMkLst>
          <pc:docMk/>
          <pc:sldMk cId="3793285834" sldId="275"/>
        </pc:sldMkLst>
        <pc:spChg chg="mod">
          <ac:chgData name="Nowak, Linda" userId="e54b9225-e530-499c-b179-eecdd43b40dd" providerId="ADAL" clId="{671598B5-9E94-4173-9501-EC6FE734403E}" dt="2022-10-03T17:38:50.797" v="461" actId="13244"/>
          <ac:spMkLst>
            <pc:docMk/>
            <pc:sldMk cId="3793285834" sldId="275"/>
            <ac:spMk id="10" creationId="{233A4508-202D-4079-8844-3DA7C277779F}"/>
          </ac:spMkLst>
        </pc:spChg>
        <pc:graphicFrameChg chg="mod">
          <ac:chgData name="Nowak, Linda" userId="e54b9225-e530-499c-b179-eecdd43b40dd" providerId="ADAL" clId="{671598B5-9E94-4173-9501-EC6FE734403E}" dt="2022-10-03T17:35:45.602" v="199" actId="962"/>
          <ac:graphicFrameMkLst>
            <pc:docMk/>
            <pc:sldMk cId="3793285834" sldId="275"/>
            <ac:graphicFrameMk id="3" creationId="{00000000-0000-0000-0000-000000000000}"/>
          </ac:graphicFrameMkLst>
        </pc:graphicFrameChg>
      </pc:sldChg>
      <pc:sldChg chg="addSp modSp mod">
        <pc:chgData name="Nowak, Linda" userId="e54b9225-e530-499c-b179-eecdd43b40dd" providerId="ADAL" clId="{671598B5-9E94-4173-9501-EC6FE734403E}" dt="2022-10-03T17:38:06.483" v="455" actId="13244"/>
        <pc:sldMkLst>
          <pc:docMk/>
          <pc:sldMk cId="2404237995" sldId="289"/>
        </pc:sldMkLst>
        <pc:spChg chg="add mod">
          <ac:chgData name="Nowak, Linda" userId="e54b9225-e530-499c-b179-eecdd43b40dd" providerId="ADAL" clId="{671598B5-9E94-4173-9501-EC6FE734403E}" dt="2022-10-03T17:38:06.483" v="455" actId="13244"/>
          <ac:spMkLst>
            <pc:docMk/>
            <pc:sldMk cId="2404237995" sldId="289"/>
            <ac:spMk id="2" creationId="{F4F2F83C-B608-48BA-7B4D-21D1D0C18F72}"/>
          </ac:spMkLst>
        </pc:spChg>
        <pc:spChg chg="mod">
          <ac:chgData name="Nowak, Linda" userId="e54b9225-e530-499c-b179-eecdd43b40dd" providerId="ADAL" clId="{671598B5-9E94-4173-9501-EC6FE734403E}" dt="2022-10-03T17:38:03.761" v="454" actId="13244"/>
          <ac:spMkLst>
            <pc:docMk/>
            <pc:sldMk cId="2404237995" sldId="289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671598B5-9E94-4173-9501-EC6FE734403E}" dt="2022-10-03T17:38:25.135" v="458" actId="13244"/>
        <pc:sldMkLst>
          <pc:docMk/>
          <pc:sldMk cId="874839581" sldId="300"/>
        </pc:sldMkLst>
        <pc:spChg chg="add mod">
          <ac:chgData name="Nowak, Linda" userId="e54b9225-e530-499c-b179-eecdd43b40dd" providerId="ADAL" clId="{671598B5-9E94-4173-9501-EC6FE734403E}" dt="2022-10-03T17:38:25.135" v="458" actId="13244"/>
          <ac:spMkLst>
            <pc:docMk/>
            <pc:sldMk cId="874839581" sldId="300"/>
            <ac:spMk id="2" creationId="{EBEDC2CA-5493-4F3F-5423-0E8FEDAFF675}"/>
          </ac:spMkLst>
        </pc:spChg>
        <pc:spChg chg="mod">
          <ac:chgData name="Nowak, Linda" userId="e54b9225-e530-499c-b179-eecdd43b40dd" providerId="ADAL" clId="{671598B5-9E94-4173-9501-EC6FE734403E}" dt="2022-10-03T17:38:17.119" v="457" actId="13244"/>
          <ac:spMkLst>
            <pc:docMk/>
            <pc:sldMk cId="874839581" sldId="300"/>
            <ac:spMk id="6" creationId="{00000000-0000-0000-0000-000000000000}"/>
          </ac:spMkLst>
        </pc:spChg>
        <pc:spChg chg="mod">
          <ac:chgData name="Nowak, Linda" userId="e54b9225-e530-499c-b179-eecdd43b40dd" providerId="ADAL" clId="{671598B5-9E94-4173-9501-EC6FE734403E}" dt="2022-10-03T17:38:13.698" v="456" actId="13244"/>
          <ac:spMkLst>
            <pc:docMk/>
            <pc:sldMk cId="874839581" sldId="300"/>
            <ac:spMk id="10" creationId="{233A4508-202D-4079-8844-3DA7C277779F}"/>
          </ac:spMkLst>
        </pc:spChg>
      </pc:sldChg>
      <pc:sldChg chg="modSp mod">
        <pc:chgData name="Nowak, Linda" userId="e54b9225-e530-499c-b179-eecdd43b40dd" providerId="ADAL" clId="{671598B5-9E94-4173-9501-EC6FE734403E}" dt="2022-10-03T17:38:41.747" v="460" actId="13244"/>
        <pc:sldMkLst>
          <pc:docMk/>
          <pc:sldMk cId="3181421807" sldId="303"/>
        </pc:sldMkLst>
        <pc:spChg chg="mod">
          <ac:chgData name="Nowak, Linda" userId="e54b9225-e530-499c-b179-eecdd43b40dd" providerId="ADAL" clId="{671598B5-9E94-4173-9501-EC6FE734403E}" dt="2022-10-03T17:35:11.142" v="65" actId="962"/>
          <ac:spMkLst>
            <pc:docMk/>
            <pc:sldMk cId="3181421807" sldId="303"/>
            <ac:spMk id="5" creationId="{00000000-0000-0000-0000-000000000000}"/>
          </ac:spMkLst>
        </pc:spChg>
        <pc:spChg chg="mod">
          <ac:chgData name="Nowak, Linda" userId="e54b9225-e530-499c-b179-eecdd43b40dd" providerId="ADAL" clId="{671598B5-9E94-4173-9501-EC6FE734403E}" dt="2022-10-03T17:35:30.326" v="151" actId="962"/>
          <ac:spMkLst>
            <pc:docMk/>
            <pc:sldMk cId="3181421807" sldId="303"/>
            <ac:spMk id="6" creationId="{00000000-0000-0000-0000-000000000000}"/>
          </ac:spMkLst>
        </pc:spChg>
        <pc:spChg chg="mod">
          <ac:chgData name="Nowak, Linda" userId="e54b9225-e530-499c-b179-eecdd43b40dd" providerId="ADAL" clId="{671598B5-9E94-4173-9501-EC6FE734403E}" dt="2022-10-03T17:38:41.747" v="460" actId="13244"/>
          <ac:spMkLst>
            <pc:docMk/>
            <pc:sldMk cId="3181421807" sldId="303"/>
            <ac:spMk id="8" creationId="{9C803E77-9B7D-48C5-93B1-10B99E32447F}"/>
          </ac:spMkLst>
        </pc:spChg>
        <pc:spChg chg="mod">
          <ac:chgData name="Nowak, Linda" userId="e54b9225-e530-499c-b179-eecdd43b40dd" providerId="ADAL" clId="{671598B5-9E94-4173-9501-EC6FE734403E}" dt="2022-10-03T17:38:35.201" v="459" actId="13244"/>
          <ac:spMkLst>
            <pc:docMk/>
            <pc:sldMk cId="3181421807" sldId="303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671598B5-9E94-4173-9501-EC6FE734403E}" dt="2022-10-03T17:39:08.533" v="464" actId="13244"/>
        <pc:sldMkLst>
          <pc:docMk/>
          <pc:sldMk cId="20921310" sldId="305"/>
        </pc:sldMkLst>
        <pc:spChg chg="add mod">
          <ac:chgData name="Nowak, Linda" userId="e54b9225-e530-499c-b179-eecdd43b40dd" providerId="ADAL" clId="{671598B5-9E94-4173-9501-EC6FE734403E}" dt="2022-10-03T17:39:08.533" v="464" actId="13244"/>
          <ac:spMkLst>
            <pc:docMk/>
            <pc:sldMk cId="20921310" sldId="305"/>
            <ac:spMk id="2" creationId="{416C637D-73A8-C2BC-85EE-7D0988561A4D}"/>
          </ac:spMkLst>
        </pc:spChg>
        <pc:spChg chg="mod">
          <ac:chgData name="Nowak, Linda" userId="e54b9225-e530-499c-b179-eecdd43b40dd" providerId="ADAL" clId="{671598B5-9E94-4173-9501-EC6FE734403E}" dt="2022-10-03T17:39:02.882" v="463" actId="13244"/>
          <ac:spMkLst>
            <pc:docMk/>
            <pc:sldMk cId="20921310" sldId="305"/>
            <ac:spMk id="5" creationId="{00000000-0000-0000-0000-000000000000}"/>
          </ac:spMkLst>
        </pc:spChg>
        <pc:spChg chg="mod">
          <ac:chgData name="Nowak, Linda" userId="e54b9225-e530-499c-b179-eecdd43b40dd" providerId="ADAL" clId="{671598B5-9E94-4173-9501-EC6FE734403E}" dt="2022-10-03T17:38:59.256" v="462" actId="13244"/>
          <ac:spMkLst>
            <pc:docMk/>
            <pc:sldMk cId="20921310" sldId="305"/>
            <ac:spMk id="10" creationId="{233A4508-202D-4079-8844-3DA7C277779F}"/>
          </ac:spMkLst>
        </pc:spChg>
        <pc:graphicFrameChg chg="mod">
          <ac:chgData name="Nowak, Linda" userId="e54b9225-e530-499c-b179-eecdd43b40dd" providerId="ADAL" clId="{671598B5-9E94-4173-9501-EC6FE734403E}" dt="2022-10-03T17:36:12.490" v="307" actId="962"/>
          <ac:graphicFrameMkLst>
            <pc:docMk/>
            <pc:sldMk cId="20921310" sldId="305"/>
            <ac:graphicFrameMk id="3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4612E-845E-4BD8-9EF1-DC187EA40E39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BD932-628A-4521-8B7B-C93244FC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24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90CA-8009-4BFC-BCD3-D658B2C9904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104F-A3CB-4B14-B124-88A1E244A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5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2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69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8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798094E-1313-48B6-A7CB-4CEDC8CD5860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1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423C-7847-4E56-8BE8-CD34B02F0A89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1033-6257-4357-9877-4FBEAF61BD03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F12-C9C4-4C2A-972F-BC7FD8D0D4ED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73F4-76C7-438B-9DF3-D719411F2C31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7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1329-07A9-41A8-BDF8-D0F567557EFB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2554-0A35-4A2E-99BD-146417205CC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F830-8AA9-4316-976D-0249707FA86E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ADA2-6B88-4E1B-B744-B6B5EF1D021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4BC9-2906-4666-A5C9-18041FA45855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2E677-0B64-4616-9224-8AF28496D8BF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4A71516-8EA6-468B-A08C-1C5FB0870688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727323"/>
          </a:xfrm>
        </p:spPr>
        <p:txBody>
          <a:bodyPr>
            <a:normAutofit/>
          </a:bodyPr>
          <a:lstStyle/>
          <a:p>
            <a:r>
              <a:rPr lang="en-US" sz="6600" dirty="0"/>
              <a:t>ESSER III </a:t>
            </a:r>
            <a:br>
              <a:rPr lang="en-US" sz="6600" dirty="0"/>
            </a:br>
            <a:r>
              <a:rPr lang="en-US" sz="6600" dirty="0"/>
              <a:t>Immediate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Governing Board</a:t>
            </a:r>
          </a:p>
          <a:p>
            <a:r>
              <a:rPr lang="en-US" dirty="0"/>
              <a:t>December 7,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2F83C-B608-48BA-7B4D-21D1D0C1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ESSER I, II, III Timeline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9128" y="329520"/>
            <a:ext cx="10422293" cy="6335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 – $18.5M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Final purchasing &amp; reimbursements.</a:t>
            </a:r>
            <a:endParaRPr lang="en-US" sz="800" b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 - $76.3M</a:t>
            </a:r>
            <a:endParaRPr lang="en-US" sz="28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amount is allocated.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Schools &amp; Departments are budgeted.  Staff have been hired, purchasing is occurring.</a:t>
            </a:r>
          </a:p>
          <a:p>
            <a:pPr lvl="1"/>
            <a:endParaRPr lang="en-US" sz="8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III - $172.9M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Public Input sessions have occurred.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budget is being developed. Requesting procurement for immediate budget needs.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DC2CA-5493-4F3F-5423-0E8FEDAF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Eligibility Requirements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103251" y="193606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- Eligibility Requirements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2389" y="1222310"/>
            <a:ext cx="9689690" cy="55436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tx1"/>
                </a:solidFill>
              </a:rPr>
              <a:t>“ For the Prevention, Preparation, &amp; Response to the Coronavirus Pandemic”</a:t>
            </a:r>
          </a:p>
          <a:p>
            <a:pPr algn="ctr">
              <a:spcAft>
                <a:spcPts val="6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Academic Loss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Education Technology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Mental Health Support (SEL)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Recruitment / Retention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Personal Protective Equipment (PPE)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Distance Learning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Minimizing Transmission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251" y="193606"/>
            <a:ext cx="9692640" cy="5901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ESSER III - Update</a:t>
            </a:r>
          </a:p>
        </p:txBody>
      </p:sp>
      <p:sp>
        <p:nvSpPr>
          <p:cNvPr id="5" name="Content Placeholder 2" descr="Grant Details and Immediate Needs"/>
          <p:cNvSpPr txBox="1">
            <a:spLocks/>
          </p:cNvSpPr>
          <p:nvPr/>
        </p:nvSpPr>
        <p:spPr>
          <a:xfrm>
            <a:off x="531845" y="1322683"/>
            <a:ext cx="10954139" cy="5146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Content Placeholder 2" descr="Grant Details and Immediate Needs continued"/>
          <p:cNvSpPr txBox="1">
            <a:spLocks/>
          </p:cNvSpPr>
          <p:nvPr/>
        </p:nvSpPr>
        <p:spPr>
          <a:xfrm>
            <a:off x="1103251" y="1506895"/>
            <a:ext cx="8595360" cy="48752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9329" y="1506894"/>
            <a:ext cx="10116562" cy="50594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Grant Details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Public input required in the development of the grant.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20% of Funds used for Academic Loss, Subgroups of Students.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Grant funds available through September 2024.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8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Immediate Needs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Requesting Governing Board Study and Action to approve the procurement of specific items.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2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18" y="192702"/>
            <a:ext cx="9503023" cy="58173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3600" b="1" dirty="0"/>
              <a:t>ESSER III – Immediate Needs</a:t>
            </a:r>
          </a:p>
        </p:txBody>
      </p:sp>
      <p:graphicFrame>
        <p:nvGraphicFramePr>
          <p:cNvPr id="3" name="Object 2" descr="Requests and Allocation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347107"/>
              </p:ext>
            </p:extLst>
          </p:nvPr>
        </p:nvGraphicFramePr>
        <p:xfrm>
          <a:off x="1173187" y="1783080"/>
          <a:ext cx="9424854" cy="2990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115074" imgH="2257385" progId="Excel.Sheet.12">
                  <p:embed/>
                </p:oleObj>
              </mc:Choice>
              <mc:Fallback>
                <p:oleObj name="Worksheet" r:id="rId3" imgW="7115074" imgH="2257385" progId="Excel.Sheet.12">
                  <p:embed/>
                  <p:pic>
                    <p:nvPicPr>
                      <p:cNvPr id="3" name="Object 2" descr="Requests and Allocations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3187" y="1783080"/>
                        <a:ext cx="9424854" cy="2990215"/>
                      </a:xfrm>
                      <a:prstGeom prst="rect">
                        <a:avLst/>
                      </a:prstGeom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8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C637D-73A8-C2BC-85EE-7D098856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Summary ESSER III Pending Governing Board Approval tonight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00209" y="168787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III - Update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5740" y="1000939"/>
            <a:ext cx="10011746" cy="5012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000" dirty="0"/>
              <a:t>Summary of ESSER III expenditures. Pending Governing Board approval tonight.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graphicFrame>
        <p:nvGraphicFramePr>
          <p:cNvPr id="3" name="Object 2" descr="ESSER III Governing Board Approved-Immediate Need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151737"/>
              </p:ext>
            </p:extLst>
          </p:nvPr>
        </p:nvGraphicFramePr>
        <p:xfrm>
          <a:off x="1183922" y="1618486"/>
          <a:ext cx="9435381" cy="4760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343672" imgH="3200480" progId="Excel.Sheet.12">
                  <p:embed/>
                </p:oleObj>
              </mc:Choice>
              <mc:Fallback>
                <p:oleObj name="Worksheet" r:id="rId3" imgW="6343672" imgH="3200480" progId="Excel.Sheet.12">
                  <p:embed/>
                  <p:pic>
                    <p:nvPicPr>
                      <p:cNvPr id="3" name="Object 2" descr="ESSER III Governing Board Approved-Immediate Needs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3922" y="1618486"/>
                        <a:ext cx="9435381" cy="4760192"/>
                      </a:xfrm>
                      <a:prstGeom prst="rect">
                        <a:avLst/>
                      </a:prstGeom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447871"/>
            <a:ext cx="10030488" cy="849086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Governing Board Request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0593" y="2153264"/>
            <a:ext cx="8613058" cy="33921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of ESSER III Immediate Needs Budget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to pursue the procurement of Immediate Needs</a:t>
            </a:r>
          </a:p>
        </p:txBody>
      </p:sp>
    </p:spTree>
    <p:extLst>
      <p:ext uri="{BB962C8B-B14F-4D97-AF65-F5344CB8AC3E}">
        <p14:creationId xmlns:p14="http://schemas.microsoft.com/office/powerpoint/2010/main" val="7838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7366</TotalTime>
  <Words>235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Schoolbook</vt:lpstr>
      <vt:lpstr>Wingdings 2</vt:lpstr>
      <vt:lpstr>View</vt:lpstr>
      <vt:lpstr>Worksheet</vt:lpstr>
      <vt:lpstr>ESSER III  Immediate Needs</vt:lpstr>
      <vt:lpstr>ESSER I, II, III Timeline</vt:lpstr>
      <vt:lpstr>Eligibility Requirements</vt:lpstr>
      <vt:lpstr>ESSER III - Update</vt:lpstr>
      <vt:lpstr>ESSER III – Immediate Needs</vt:lpstr>
      <vt:lpstr>Summary ESSER III Pending Governing Board Approval tonight</vt:lpstr>
      <vt:lpstr>Governing Board Request</vt:lpstr>
    </vt:vector>
  </TitlesOfParts>
  <Company>Tucson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Lansa, Jonathan</dc:creator>
  <cp:lastModifiedBy>Nowak, Linda</cp:lastModifiedBy>
  <cp:revision>162</cp:revision>
  <dcterms:created xsi:type="dcterms:W3CDTF">2020-08-19T17:31:16Z</dcterms:created>
  <dcterms:modified xsi:type="dcterms:W3CDTF">2022-10-03T17:39:15Z</dcterms:modified>
</cp:coreProperties>
</file>