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5" r:id="rId2"/>
    <p:sldId id="311" r:id="rId3"/>
    <p:sldId id="316" r:id="rId4"/>
    <p:sldId id="306" r:id="rId5"/>
    <p:sldId id="341" r:id="rId6"/>
    <p:sldId id="318" r:id="rId7"/>
    <p:sldId id="340" r:id="rId8"/>
    <p:sldId id="277" r:id="rId9"/>
    <p:sldId id="332" r:id="rId10"/>
    <p:sldId id="276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723B1E-ACAE-4001-8493-45C119F18618}" v="174" dt="2022-10-03T18:52:26.7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7" autoAdjust="0"/>
    <p:restoredTop sz="76937" autoAdjust="0"/>
  </p:normalViewPr>
  <p:slideViewPr>
    <p:cSldViewPr snapToGrid="0">
      <p:cViewPr varScale="1">
        <p:scale>
          <a:sx n="58" d="100"/>
          <a:sy n="58" d="100"/>
        </p:scale>
        <p:origin x="31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sa, Jon" userId="7406eb48-3940-4807-810d-0cbb7126ba4e" providerId="ADAL" clId="{EC337789-67B8-4064-944F-CBF5D77A97B2}"/>
    <pc:docChg chg="undo custSel addSld delSld modSld modNotesMaster modHandout">
      <pc:chgData name="Lansa, Jon" userId="7406eb48-3940-4807-810d-0cbb7126ba4e" providerId="ADAL" clId="{EC337789-67B8-4064-944F-CBF5D77A97B2}" dt="2022-04-12T20:47:40.702" v="3019" actId="20577"/>
      <pc:docMkLst>
        <pc:docMk/>
      </pc:docMkLst>
      <pc:sldChg chg="modNotesTx">
        <pc:chgData name="Lansa, Jon" userId="7406eb48-3940-4807-810d-0cbb7126ba4e" providerId="ADAL" clId="{EC337789-67B8-4064-944F-CBF5D77A97B2}" dt="2022-04-12T20:45:10.927" v="2759" actId="20577"/>
        <pc:sldMkLst>
          <pc:docMk/>
          <pc:sldMk cId="4124643702" sldId="277"/>
        </pc:sldMkLst>
      </pc:sldChg>
      <pc:sldChg chg="modSp mod modNotesTx">
        <pc:chgData name="Lansa, Jon" userId="7406eb48-3940-4807-810d-0cbb7126ba4e" providerId="ADAL" clId="{EC337789-67B8-4064-944F-CBF5D77A97B2}" dt="2022-04-12T17:19:40.356" v="1003" actId="20577"/>
        <pc:sldMkLst>
          <pc:docMk/>
          <pc:sldMk cId="1549285392" sldId="306"/>
        </pc:sldMkLst>
        <pc:spChg chg="mod">
          <ac:chgData name="Lansa, Jon" userId="7406eb48-3940-4807-810d-0cbb7126ba4e" providerId="ADAL" clId="{EC337789-67B8-4064-944F-CBF5D77A97B2}" dt="2022-04-06T22:15:26.088" v="479" actId="20577"/>
          <ac:spMkLst>
            <pc:docMk/>
            <pc:sldMk cId="1549285392" sldId="306"/>
            <ac:spMk id="5" creationId="{00000000-0000-0000-0000-000000000000}"/>
          </ac:spMkLst>
        </pc:spChg>
      </pc:sldChg>
      <pc:sldChg chg="addSp delSp modSp mod modNotesTx">
        <pc:chgData name="Lansa, Jon" userId="7406eb48-3940-4807-810d-0cbb7126ba4e" providerId="ADAL" clId="{EC337789-67B8-4064-944F-CBF5D77A97B2}" dt="2022-04-12T20:44:19.464" v="2700" actId="313"/>
        <pc:sldMkLst>
          <pc:docMk/>
          <pc:sldMk cId="851624440" sldId="318"/>
        </pc:sldMkLst>
        <pc:graphicFrameChg chg="modGraphic">
          <ac:chgData name="Lansa, Jon" userId="7406eb48-3940-4807-810d-0cbb7126ba4e" providerId="ADAL" clId="{EC337789-67B8-4064-944F-CBF5D77A97B2}" dt="2022-04-06T22:10:54.236" v="406" actId="20577"/>
          <ac:graphicFrameMkLst>
            <pc:docMk/>
            <pc:sldMk cId="851624440" sldId="318"/>
            <ac:graphicFrameMk id="7" creationId="{BC378394-18ED-4C2D-A506-E1AB589F4499}"/>
          </ac:graphicFrameMkLst>
        </pc:graphicFrameChg>
        <pc:graphicFrameChg chg="add del mod modGraphic">
          <ac:chgData name="Lansa, Jon" userId="7406eb48-3940-4807-810d-0cbb7126ba4e" providerId="ADAL" clId="{EC337789-67B8-4064-944F-CBF5D77A97B2}" dt="2022-04-06T18:49:51.210" v="300" actId="478"/>
          <ac:graphicFrameMkLst>
            <pc:docMk/>
            <pc:sldMk cId="851624440" sldId="318"/>
            <ac:graphicFrameMk id="9" creationId="{E16F00C6-E152-4356-BBB6-22D9BBEA17D0}"/>
          </ac:graphicFrameMkLst>
        </pc:graphicFrameChg>
        <pc:picChg chg="del">
          <ac:chgData name="Lansa, Jon" userId="7406eb48-3940-4807-810d-0cbb7126ba4e" providerId="ADAL" clId="{EC337789-67B8-4064-944F-CBF5D77A97B2}" dt="2022-04-06T18:48:18.406" v="285" actId="478"/>
          <ac:picMkLst>
            <pc:docMk/>
            <pc:sldMk cId="851624440" sldId="318"/>
            <ac:picMk id="2" creationId="{ED46A2E6-072E-486F-A3E4-59053EE9ACCC}"/>
          </ac:picMkLst>
        </pc:picChg>
        <pc:picChg chg="add del mod">
          <ac:chgData name="Lansa, Jon" userId="7406eb48-3940-4807-810d-0cbb7126ba4e" providerId="ADAL" clId="{EC337789-67B8-4064-944F-CBF5D77A97B2}" dt="2022-04-06T18:49:03.047" v="290" actId="478"/>
          <ac:picMkLst>
            <pc:docMk/>
            <pc:sldMk cId="851624440" sldId="318"/>
            <ac:picMk id="4" creationId="{A0BB7332-139F-431A-9CC6-8D1E5D4B4123}"/>
          </ac:picMkLst>
        </pc:picChg>
        <pc:picChg chg="add del mod">
          <ac:chgData name="Lansa, Jon" userId="7406eb48-3940-4807-810d-0cbb7126ba4e" providerId="ADAL" clId="{EC337789-67B8-4064-944F-CBF5D77A97B2}" dt="2022-04-06T18:49:31.780" v="295" actId="478"/>
          <ac:picMkLst>
            <pc:docMk/>
            <pc:sldMk cId="851624440" sldId="318"/>
            <ac:picMk id="8" creationId="{2933E28B-EB41-435E-8562-F59A8D586DCF}"/>
          </ac:picMkLst>
        </pc:picChg>
        <pc:picChg chg="add del mod">
          <ac:chgData name="Lansa, Jon" userId="7406eb48-3940-4807-810d-0cbb7126ba4e" providerId="ADAL" clId="{EC337789-67B8-4064-944F-CBF5D77A97B2}" dt="2022-04-06T18:50:44.450" v="306" actId="478"/>
          <ac:picMkLst>
            <pc:docMk/>
            <pc:sldMk cId="851624440" sldId="318"/>
            <ac:picMk id="12" creationId="{E8B8E3F4-FB22-4EB1-A27F-EE8933D05457}"/>
          </ac:picMkLst>
        </pc:picChg>
        <pc:picChg chg="add del mod">
          <ac:chgData name="Lansa, Jon" userId="7406eb48-3940-4807-810d-0cbb7126ba4e" providerId="ADAL" clId="{EC337789-67B8-4064-944F-CBF5D77A97B2}" dt="2022-04-06T22:07:59.532" v="378" actId="478"/>
          <ac:picMkLst>
            <pc:docMk/>
            <pc:sldMk cId="851624440" sldId="318"/>
            <ac:picMk id="14" creationId="{95D47F40-0151-4F7B-8284-7B674D2CC105}"/>
          </ac:picMkLst>
        </pc:picChg>
        <pc:picChg chg="add mod">
          <ac:chgData name="Lansa, Jon" userId="7406eb48-3940-4807-810d-0cbb7126ba4e" providerId="ADAL" clId="{EC337789-67B8-4064-944F-CBF5D77A97B2}" dt="2022-04-06T22:08:06.914" v="380" actId="1076"/>
          <ac:picMkLst>
            <pc:docMk/>
            <pc:sldMk cId="851624440" sldId="318"/>
            <ac:picMk id="16" creationId="{50B6AE89-0D40-4145-A6BA-0B0EEB79DB78}"/>
          </ac:picMkLst>
        </pc:picChg>
      </pc:sldChg>
      <pc:sldChg chg="delSp del mod">
        <pc:chgData name="Lansa, Jon" userId="7406eb48-3940-4807-810d-0cbb7126ba4e" providerId="ADAL" clId="{EC337789-67B8-4064-944F-CBF5D77A97B2}" dt="2022-04-06T18:14:01.647" v="50" actId="47"/>
        <pc:sldMkLst>
          <pc:docMk/>
          <pc:sldMk cId="805029973" sldId="330"/>
        </pc:sldMkLst>
        <pc:picChg chg="del">
          <ac:chgData name="Lansa, Jon" userId="7406eb48-3940-4807-810d-0cbb7126ba4e" providerId="ADAL" clId="{EC337789-67B8-4064-944F-CBF5D77A97B2}" dt="2022-04-06T18:13:58.273" v="49" actId="478"/>
          <ac:picMkLst>
            <pc:docMk/>
            <pc:sldMk cId="805029973" sldId="330"/>
            <ac:picMk id="4" creationId="{E7E6EC8C-94F6-4430-A243-2EEF28C76824}"/>
          </ac:picMkLst>
        </pc:picChg>
      </pc:sldChg>
      <pc:sldChg chg="addSp delSp modSp mod modNotesTx">
        <pc:chgData name="Lansa, Jon" userId="7406eb48-3940-4807-810d-0cbb7126ba4e" providerId="ADAL" clId="{EC337789-67B8-4064-944F-CBF5D77A97B2}" dt="2022-04-12T20:47:40.702" v="3019" actId="20577"/>
        <pc:sldMkLst>
          <pc:docMk/>
          <pc:sldMk cId="3694834080" sldId="332"/>
        </pc:sldMkLst>
        <pc:picChg chg="add del mod">
          <ac:chgData name="Lansa, Jon" userId="7406eb48-3940-4807-810d-0cbb7126ba4e" providerId="ADAL" clId="{EC337789-67B8-4064-944F-CBF5D77A97B2}" dt="2022-04-06T22:12:20.766" v="453" actId="478"/>
          <ac:picMkLst>
            <pc:docMk/>
            <pc:sldMk cId="3694834080" sldId="332"/>
            <ac:picMk id="3" creationId="{91FAAA6B-2582-4CF8-AA03-8CC83C93668F}"/>
          </ac:picMkLst>
        </pc:picChg>
        <pc:picChg chg="del">
          <ac:chgData name="Lansa, Jon" userId="7406eb48-3940-4807-810d-0cbb7126ba4e" providerId="ADAL" clId="{EC337789-67B8-4064-944F-CBF5D77A97B2}" dt="2022-04-06T18:37:56.222" v="277" actId="478"/>
          <ac:picMkLst>
            <pc:docMk/>
            <pc:sldMk cId="3694834080" sldId="332"/>
            <ac:picMk id="5" creationId="{388D4A1A-D01B-46BF-8BA6-97096FD78FDF}"/>
          </ac:picMkLst>
        </pc:picChg>
        <pc:picChg chg="add del mod">
          <ac:chgData name="Lansa, Jon" userId="7406eb48-3940-4807-810d-0cbb7126ba4e" providerId="ADAL" clId="{EC337789-67B8-4064-944F-CBF5D77A97B2}" dt="2022-04-06T22:13:22.224" v="467" actId="478"/>
          <ac:picMkLst>
            <pc:docMk/>
            <pc:sldMk cId="3694834080" sldId="332"/>
            <ac:picMk id="7" creationId="{57E2D9FD-38E1-446C-98C9-E0BBB59CFFA0}"/>
          </ac:picMkLst>
        </pc:picChg>
        <pc:picChg chg="add mod">
          <ac:chgData name="Lansa, Jon" userId="7406eb48-3940-4807-810d-0cbb7126ba4e" providerId="ADAL" clId="{EC337789-67B8-4064-944F-CBF5D77A97B2}" dt="2022-04-06T22:13:34.570" v="471" actId="1076"/>
          <ac:picMkLst>
            <pc:docMk/>
            <pc:sldMk cId="3694834080" sldId="332"/>
            <ac:picMk id="12" creationId="{F164E4F8-78A7-4461-B598-60AA00C9F5A8}"/>
          </ac:picMkLst>
        </pc:picChg>
      </pc:sldChg>
      <pc:sldChg chg="del">
        <pc:chgData name="Lansa, Jon" userId="7406eb48-3940-4807-810d-0cbb7126ba4e" providerId="ADAL" clId="{EC337789-67B8-4064-944F-CBF5D77A97B2}" dt="2022-04-06T18:38:26.935" v="283" actId="47"/>
        <pc:sldMkLst>
          <pc:docMk/>
          <pc:sldMk cId="3584228160" sldId="338"/>
        </pc:sldMkLst>
      </pc:sldChg>
      <pc:sldChg chg="addSp delSp modSp del mod">
        <pc:chgData name="Lansa, Jon" userId="7406eb48-3940-4807-810d-0cbb7126ba4e" providerId="ADAL" clId="{EC337789-67B8-4064-944F-CBF5D77A97B2}" dt="2022-04-06T18:21:37.138" v="91" actId="47"/>
        <pc:sldMkLst>
          <pc:docMk/>
          <pc:sldMk cId="1424106152" sldId="339"/>
        </pc:sldMkLst>
        <pc:grpChg chg="del">
          <ac:chgData name="Lansa, Jon" userId="7406eb48-3940-4807-810d-0cbb7126ba4e" providerId="ADAL" clId="{EC337789-67B8-4064-944F-CBF5D77A97B2}" dt="2022-04-06T18:14:10.722" v="52" actId="478"/>
          <ac:grpSpMkLst>
            <pc:docMk/>
            <pc:sldMk cId="1424106152" sldId="339"/>
            <ac:grpSpMk id="11" creationId="{4290C03E-7E61-451A-A815-512ABAF7C9F9}"/>
          </ac:grpSpMkLst>
        </pc:grpChg>
        <pc:graphicFrameChg chg="add del">
          <ac:chgData name="Lansa, Jon" userId="7406eb48-3940-4807-810d-0cbb7126ba4e" providerId="ADAL" clId="{EC337789-67B8-4064-944F-CBF5D77A97B2}" dt="2022-04-06T18:14:33.825" v="55" actId="478"/>
          <ac:graphicFrameMkLst>
            <pc:docMk/>
            <pc:sldMk cId="1424106152" sldId="339"/>
            <ac:graphicFrameMk id="2" creationId="{A85488D1-208A-40DD-8762-637374EF20A3}"/>
          </ac:graphicFrameMkLst>
        </pc:graphicFrameChg>
        <pc:picChg chg="del mod topLvl">
          <ac:chgData name="Lansa, Jon" userId="7406eb48-3940-4807-810d-0cbb7126ba4e" providerId="ADAL" clId="{EC337789-67B8-4064-944F-CBF5D77A97B2}" dt="2022-04-06T18:14:10.722" v="52" actId="478"/>
          <ac:picMkLst>
            <pc:docMk/>
            <pc:sldMk cId="1424106152" sldId="339"/>
            <ac:picMk id="12" creationId="{AD42D70B-7340-4EF0-828B-C670D417846B}"/>
          </ac:picMkLst>
        </pc:picChg>
        <pc:inkChg chg="del topLvl">
          <ac:chgData name="Lansa, Jon" userId="7406eb48-3940-4807-810d-0cbb7126ba4e" providerId="ADAL" clId="{EC337789-67B8-4064-944F-CBF5D77A97B2}" dt="2022-04-06T18:14:12.473" v="53" actId="478"/>
          <ac:inkMkLst>
            <pc:docMk/>
            <pc:sldMk cId="1424106152" sldId="339"/>
            <ac:inkMk id="13" creationId="{AB243071-1911-4DB9-8173-5F3D0588124A}"/>
          </ac:inkMkLst>
        </pc:inkChg>
      </pc:sldChg>
      <pc:sldChg chg="modNotesTx">
        <pc:chgData name="Lansa, Jon" userId="7406eb48-3940-4807-810d-0cbb7126ba4e" providerId="ADAL" clId="{EC337789-67B8-4064-944F-CBF5D77A97B2}" dt="2022-04-12T20:42:37.248" v="2525" actId="20577"/>
        <pc:sldMkLst>
          <pc:docMk/>
          <pc:sldMk cId="2702470315" sldId="340"/>
        </pc:sldMkLst>
      </pc:sldChg>
      <pc:sldChg chg="addSp delSp modSp add mod modNotesTx">
        <pc:chgData name="Lansa, Jon" userId="7406eb48-3940-4807-810d-0cbb7126ba4e" providerId="ADAL" clId="{EC337789-67B8-4064-944F-CBF5D77A97B2}" dt="2022-04-12T20:41:00.188" v="2496" actId="20577"/>
        <pc:sldMkLst>
          <pc:docMk/>
          <pc:sldMk cId="674915156" sldId="341"/>
        </pc:sldMkLst>
        <pc:spChg chg="mod">
          <ac:chgData name="Lansa, Jon" userId="7406eb48-3940-4807-810d-0cbb7126ba4e" providerId="ADAL" clId="{EC337789-67B8-4064-944F-CBF5D77A97B2}" dt="2022-04-06T22:26:54.802" v="481" actId="14100"/>
          <ac:spMkLst>
            <pc:docMk/>
            <pc:sldMk cId="674915156" sldId="341"/>
            <ac:spMk id="6" creationId="{9C803E77-9B7D-48C5-93B1-10B99E32447F}"/>
          </ac:spMkLst>
        </pc:spChg>
        <pc:graphicFrameChg chg="mod modGraphic">
          <ac:chgData name="Lansa, Jon" userId="7406eb48-3940-4807-810d-0cbb7126ba4e" providerId="ADAL" clId="{EC337789-67B8-4064-944F-CBF5D77A97B2}" dt="2022-04-06T18:35:33.221" v="215" actId="20577"/>
          <ac:graphicFrameMkLst>
            <pc:docMk/>
            <pc:sldMk cId="674915156" sldId="341"/>
            <ac:graphicFrameMk id="7" creationId="{903E1F4F-EE53-4E93-B270-8DBE38A2863F}"/>
          </ac:graphicFrameMkLst>
        </pc:graphicFrameChg>
        <pc:graphicFrameChg chg="add mod modGraphic">
          <ac:chgData name="Lansa, Jon" userId="7406eb48-3940-4807-810d-0cbb7126ba4e" providerId="ADAL" clId="{EC337789-67B8-4064-944F-CBF5D77A97B2}" dt="2022-04-06T22:05:02.104" v="331" actId="20577"/>
          <ac:graphicFrameMkLst>
            <pc:docMk/>
            <pc:sldMk cId="674915156" sldId="341"/>
            <ac:graphicFrameMk id="11" creationId="{ADA77DEA-D113-4E06-BC72-B3AD8602DFF1}"/>
          </ac:graphicFrameMkLst>
        </pc:graphicFrameChg>
        <pc:picChg chg="del">
          <ac:chgData name="Lansa, Jon" userId="7406eb48-3940-4807-810d-0cbb7126ba4e" providerId="ADAL" clId="{EC337789-67B8-4064-944F-CBF5D77A97B2}" dt="2022-04-06T18:01:20.456" v="1" actId="478"/>
          <ac:picMkLst>
            <pc:docMk/>
            <pc:sldMk cId="674915156" sldId="341"/>
            <ac:picMk id="2" creationId="{0F20BA15-AAF1-4BE3-AE3D-3071858A7605}"/>
          </ac:picMkLst>
        </pc:picChg>
        <pc:picChg chg="del">
          <ac:chgData name="Lansa, Jon" userId="7406eb48-3940-4807-810d-0cbb7126ba4e" providerId="ADAL" clId="{EC337789-67B8-4064-944F-CBF5D77A97B2}" dt="2022-04-06T18:16:38.831" v="56" actId="478"/>
          <ac:picMkLst>
            <pc:docMk/>
            <pc:sldMk cId="674915156" sldId="341"/>
            <ac:picMk id="4" creationId="{E7E6EC8C-94F6-4430-A243-2EEF28C76824}"/>
          </ac:picMkLst>
        </pc:picChg>
        <pc:picChg chg="add mod">
          <ac:chgData name="Lansa, Jon" userId="7406eb48-3940-4807-810d-0cbb7126ba4e" providerId="ADAL" clId="{EC337789-67B8-4064-944F-CBF5D77A97B2}" dt="2022-04-06T18:02:03.658" v="5" actId="1076"/>
          <ac:picMkLst>
            <pc:docMk/>
            <pc:sldMk cId="674915156" sldId="341"/>
            <ac:picMk id="5" creationId="{EB671190-1FCF-488B-9FFA-3F7829BDAF87}"/>
          </ac:picMkLst>
        </pc:picChg>
        <pc:picChg chg="add del mod">
          <ac:chgData name="Lansa, Jon" userId="7406eb48-3940-4807-810d-0cbb7126ba4e" providerId="ADAL" clId="{EC337789-67B8-4064-944F-CBF5D77A97B2}" dt="2022-04-06T18:16:48.234" v="59" actId="478"/>
          <ac:picMkLst>
            <pc:docMk/>
            <pc:sldMk cId="674915156" sldId="341"/>
            <ac:picMk id="8" creationId="{354FA7B8-7579-4484-ACD5-2DD97AAB41EE}"/>
          </ac:picMkLst>
        </pc:picChg>
        <pc:picChg chg="add del mod">
          <ac:chgData name="Lansa, Jon" userId="7406eb48-3940-4807-810d-0cbb7126ba4e" providerId="ADAL" clId="{EC337789-67B8-4064-944F-CBF5D77A97B2}" dt="2022-04-06T18:19:14.237" v="64" actId="478"/>
          <ac:picMkLst>
            <pc:docMk/>
            <pc:sldMk cId="674915156" sldId="341"/>
            <ac:picMk id="9" creationId="{C8F54006-3CC8-482B-A75D-D80686C8D41A}"/>
          </ac:picMkLst>
        </pc:picChg>
      </pc:sldChg>
      <pc:sldChg chg="modSp add del">
        <pc:chgData name="Lansa, Jon" userId="7406eb48-3940-4807-810d-0cbb7126ba4e" providerId="ADAL" clId="{EC337789-67B8-4064-944F-CBF5D77A97B2}" dt="2022-04-06T18:38:24.467" v="282" actId="47"/>
        <pc:sldMkLst>
          <pc:docMk/>
          <pc:sldMk cId="3435241988" sldId="342"/>
        </pc:sldMkLst>
        <pc:graphicFrameChg chg="mod">
          <ac:chgData name="Lansa, Jon" userId="7406eb48-3940-4807-810d-0cbb7126ba4e" providerId="ADAL" clId="{EC337789-67B8-4064-944F-CBF5D77A97B2}" dt="2022-04-06T18:37:29.416" v="276" actId="20577"/>
          <ac:graphicFrameMkLst>
            <pc:docMk/>
            <pc:sldMk cId="3435241988" sldId="342"/>
            <ac:graphicFrameMk id="4" creationId="{EA7FA95D-F68C-41B4-9C90-A59AFF8D1005}"/>
          </ac:graphicFrameMkLst>
        </pc:graphicFrameChg>
      </pc:sldChg>
      <pc:sldChg chg="modSp add del">
        <pc:chgData name="Lansa, Jon" userId="7406eb48-3940-4807-810d-0cbb7126ba4e" providerId="ADAL" clId="{EC337789-67B8-4064-944F-CBF5D77A97B2}" dt="2022-04-06T22:14:10.715" v="472" actId="47"/>
        <pc:sldMkLst>
          <pc:docMk/>
          <pc:sldMk cId="4060345444" sldId="342"/>
        </pc:sldMkLst>
        <pc:graphicFrameChg chg="mod">
          <ac:chgData name="Lansa, Jon" userId="7406eb48-3940-4807-810d-0cbb7126ba4e" providerId="ADAL" clId="{EC337789-67B8-4064-944F-CBF5D77A97B2}" dt="2022-04-06T22:12:56.371" v="466" actId="20577"/>
          <ac:graphicFrameMkLst>
            <pc:docMk/>
            <pc:sldMk cId="4060345444" sldId="342"/>
            <ac:graphicFrameMk id="4" creationId="{EA7FA95D-F68C-41B4-9C90-A59AFF8D1005}"/>
          </ac:graphicFrameMkLst>
        </pc:graphicFrameChg>
      </pc:sldChg>
    </pc:docChg>
  </pc:docChgLst>
  <pc:docChgLst>
    <pc:chgData name="Nowak, Linda" userId="e54b9225-e530-499c-b179-eecdd43b40dd" providerId="ADAL" clId="{05723B1E-ACAE-4001-8493-45C119F18618}"/>
    <pc:docChg chg="custSel modSld">
      <pc:chgData name="Nowak, Linda" userId="e54b9225-e530-499c-b179-eecdd43b40dd" providerId="ADAL" clId="{05723B1E-ACAE-4001-8493-45C119F18618}" dt="2022-10-03T18:57:13.499" v="602" actId="1076"/>
      <pc:docMkLst>
        <pc:docMk/>
      </pc:docMkLst>
      <pc:sldChg chg="addSp modSp mod">
        <pc:chgData name="Nowak, Linda" userId="e54b9225-e530-499c-b179-eecdd43b40dd" providerId="ADAL" clId="{05723B1E-ACAE-4001-8493-45C119F18618}" dt="2022-10-03T18:50:59.449" v="488" actId="13244"/>
        <pc:sldMkLst>
          <pc:docMk/>
          <pc:sldMk cId="783893851" sldId="276"/>
        </pc:sldMkLst>
        <pc:spChg chg="add mod">
          <ac:chgData name="Nowak, Linda" userId="e54b9225-e530-499c-b179-eecdd43b40dd" providerId="ADAL" clId="{05723B1E-ACAE-4001-8493-45C119F18618}" dt="2022-10-03T18:50:57.549" v="487" actId="13244"/>
          <ac:spMkLst>
            <pc:docMk/>
            <pc:sldMk cId="783893851" sldId="276"/>
            <ac:spMk id="2" creationId="{267C9C9A-A636-F0E1-AD0C-87D2862A0ECB}"/>
          </ac:spMkLst>
        </pc:spChg>
        <pc:spChg chg="mod">
          <ac:chgData name="Nowak, Linda" userId="e54b9225-e530-499c-b179-eecdd43b40dd" providerId="ADAL" clId="{05723B1E-ACAE-4001-8493-45C119F18618}" dt="2022-10-03T18:50:59.449" v="488" actId="13244"/>
          <ac:spMkLst>
            <pc:docMk/>
            <pc:sldMk cId="783893851" sldId="276"/>
            <ac:spMk id="10" creationId="{233A4508-202D-4079-8844-3DA7C277779F}"/>
          </ac:spMkLst>
        </pc:spChg>
      </pc:sldChg>
      <pc:sldChg chg="addSp delSp modSp mod">
        <pc:chgData name="Nowak, Linda" userId="e54b9225-e530-499c-b179-eecdd43b40dd" providerId="ADAL" clId="{05723B1E-ACAE-4001-8493-45C119F18618}" dt="2022-10-03T18:50:07.419" v="479" actId="13244"/>
        <pc:sldMkLst>
          <pc:docMk/>
          <pc:sldMk cId="4124643702" sldId="277"/>
        </pc:sldMkLst>
        <pc:spChg chg="add del mod">
          <ac:chgData name="Nowak, Linda" userId="e54b9225-e530-499c-b179-eecdd43b40dd" providerId="ADAL" clId="{05723B1E-ACAE-4001-8493-45C119F18618}" dt="2022-10-03T18:30:20.220" v="439"/>
          <ac:spMkLst>
            <pc:docMk/>
            <pc:sldMk cId="4124643702" sldId="277"/>
            <ac:spMk id="2" creationId="{C610021D-661C-5671-7E74-132F2E6ADB41}"/>
          </ac:spMkLst>
        </pc:spChg>
        <pc:spChg chg="add mod">
          <ac:chgData name="Nowak, Linda" userId="e54b9225-e530-499c-b179-eecdd43b40dd" providerId="ADAL" clId="{05723B1E-ACAE-4001-8493-45C119F18618}" dt="2022-10-03T18:30:20.220" v="439"/>
          <ac:spMkLst>
            <pc:docMk/>
            <pc:sldMk cId="4124643702" sldId="277"/>
            <ac:spMk id="3" creationId="{005E7257-DBBF-4F1F-E945-C66D5D6F5678}"/>
          </ac:spMkLst>
        </pc:spChg>
        <pc:spChg chg="mod">
          <ac:chgData name="Nowak, Linda" userId="e54b9225-e530-499c-b179-eecdd43b40dd" providerId="ADAL" clId="{05723B1E-ACAE-4001-8493-45C119F18618}" dt="2022-10-03T18:50:05.579" v="478" actId="13244"/>
          <ac:spMkLst>
            <pc:docMk/>
            <pc:sldMk cId="4124643702" sldId="277"/>
            <ac:spMk id="6" creationId="{725BE8D6-6754-4F6A-B5D5-0A66CAC07209}"/>
          </ac:spMkLst>
        </pc:spChg>
        <pc:graphicFrameChg chg="mod">
          <ac:chgData name="Nowak, Linda" userId="e54b9225-e530-499c-b179-eecdd43b40dd" providerId="ADAL" clId="{05723B1E-ACAE-4001-8493-45C119F18618}" dt="2022-10-03T18:50:07.419" v="479" actId="13244"/>
          <ac:graphicFrameMkLst>
            <pc:docMk/>
            <pc:sldMk cId="4124643702" sldId="277"/>
            <ac:graphicFrameMk id="4" creationId="{EA7FA95D-F68C-41B4-9C90-A59AFF8D1005}"/>
          </ac:graphicFrameMkLst>
        </pc:graphicFrameChg>
      </pc:sldChg>
      <pc:sldChg chg="addSp modSp mod">
        <pc:chgData name="Nowak, Linda" userId="e54b9225-e530-499c-b179-eecdd43b40dd" providerId="ADAL" clId="{05723B1E-ACAE-4001-8493-45C119F18618}" dt="2022-10-03T18:32:51.810" v="463" actId="13244"/>
        <pc:sldMkLst>
          <pc:docMk/>
          <pc:sldMk cId="1549285392" sldId="306"/>
        </pc:sldMkLst>
        <pc:spChg chg="add mod">
          <ac:chgData name="Nowak, Linda" userId="e54b9225-e530-499c-b179-eecdd43b40dd" providerId="ADAL" clId="{05723B1E-ACAE-4001-8493-45C119F18618}" dt="2022-10-03T18:32:51.810" v="463" actId="13244"/>
          <ac:spMkLst>
            <pc:docMk/>
            <pc:sldMk cId="1549285392" sldId="306"/>
            <ac:spMk id="2" creationId="{84CB6C2C-0E4D-73F6-3A3F-3B3707078F00}"/>
          </ac:spMkLst>
        </pc:spChg>
        <pc:spChg chg="mod">
          <ac:chgData name="Nowak, Linda" userId="e54b9225-e530-499c-b179-eecdd43b40dd" providerId="ADAL" clId="{05723B1E-ACAE-4001-8493-45C119F18618}" dt="2022-10-03T18:32:50.210" v="462" actId="13244"/>
          <ac:spMkLst>
            <pc:docMk/>
            <pc:sldMk cId="1549285392" sldId="306"/>
            <ac:spMk id="10" creationId="{233A4508-202D-4079-8844-3DA7C277779F}"/>
          </ac:spMkLst>
        </pc:spChg>
      </pc:sldChg>
      <pc:sldChg chg="addSp delSp modSp mod">
        <pc:chgData name="Nowak, Linda" userId="e54b9225-e530-499c-b179-eecdd43b40dd" providerId="ADAL" clId="{05723B1E-ACAE-4001-8493-45C119F18618}" dt="2022-10-03T18:32:23.840" v="458" actId="13244"/>
        <pc:sldMkLst>
          <pc:docMk/>
          <pc:sldMk cId="8235091" sldId="311"/>
        </pc:sldMkLst>
        <pc:spChg chg="add del mod">
          <ac:chgData name="Nowak, Linda" userId="e54b9225-e530-499c-b179-eecdd43b40dd" providerId="ADAL" clId="{05723B1E-ACAE-4001-8493-45C119F18618}" dt="2022-10-03T18:28:00.920" v="356"/>
          <ac:spMkLst>
            <pc:docMk/>
            <pc:sldMk cId="8235091" sldId="311"/>
            <ac:spMk id="2" creationId="{D1EE7E39-9D8D-876A-2ECB-044599D30107}"/>
          </ac:spMkLst>
        </pc:spChg>
        <pc:spChg chg="add mod">
          <ac:chgData name="Nowak, Linda" userId="e54b9225-e530-499c-b179-eecdd43b40dd" providerId="ADAL" clId="{05723B1E-ACAE-4001-8493-45C119F18618}" dt="2022-10-03T18:32:21.350" v="457" actId="13244"/>
          <ac:spMkLst>
            <pc:docMk/>
            <pc:sldMk cId="8235091" sldId="311"/>
            <ac:spMk id="3" creationId="{F131B53A-E529-1808-D4F6-5EF12BE45C47}"/>
          </ac:spMkLst>
        </pc:spChg>
        <pc:spChg chg="mod">
          <ac:chgData name="Nowak, Linda" userId="e54b9225-e530-499c-b179-eecdd43b40dd" providerId="ADAL" clId="{05723B1E-ACAE-4001-8493-45C119F18618}" dt="2022-10-03T18:32:19.240" v="456" actId="13244"/>
          <ac:spMkLst>
            <pc:docMk/>
            <pc:sldMk cId="8235091" sldId="311"/>
            <ac:spMk id="5" creationId="{9C803E77-9B7D-48C5-93B1-10B99E32447F}"/>
          </ac:spMkLst>
        </pc:spChg>
        <pc:spChg chg="mod">
          <ac:chgData name="Nowak, Linda" userId="e54b9225-e530-499c-b179-eecdd43b40dd" providerId="ADAL" clId="{05723B1E-ACAE-4001-8493-45C119F18618}" dt="2022-10-03T18:32:23.840" v="458" actId="13244"/>
          <ac:spMkLst>
            <pc:docMk/>
            <pc:sldMk cId="8235091" sldId="311"/>
            <ac:spMk id="10" creationId="{233A4508-202D-4079-8844-3DA7C277779F}"/>
          </ac:spMkLst>
        </pc:spChg>
      </pc:sldChg>
      <pc:sldChg chg="addSp delSp modSp mod">
        <pc:chgData name="Nowak, Linda" userId="e54b9225-e530-499c-b179-eecdd43b40dd" providerId="ADAL" clId="{05723B1E-ACAE-4001-8493-45C119F18618}" dt="2022-10-03T18:32:41.142" v="461" actId="13244"/>
        <pc:sldMkLst>
          <pc:docMk/>
          <pc:sldMk cId="446210607" sldId="316"/>
        </pc:sldMkLst>
        <pc:spChg chg="add del mod">
          <ac:chgData name="Nowak, Linda" userId="e54b9225-e530-499c-b179-eecdd43b40dd" providerId="ADAL" clId="{05723B1E-ACAE-4001-8493-45C119F18618}" dt="2022-10-03T18:28:25.700" v="358"/>
          <ac:spMkLst>
            <pc:docMk/>
            <pc:sldMk cId="446210607" sldId="316"/>
            <ac:spMk id="2" creationId="{EF205123-E212-E7F8-D49C-55D32B5CE0A4}"/>
          </ac:spMkLst>
        </pc:spChg>
        <pc:spChg chg="add mod">
          <ac:chgData name="Nowak, Linda" userId="e54b9225-e530-499c-b179-eecdd43b40dd" providerId="ADAL" clId="{05723B1E-ACAE-4001-8493-45C119F18618}" dt="2022-10-03T18:32:36.990" v="459" actId="13244"/>
          <ac:spMkLst>
            <pc:docMk/>
            <pc:sldMk cId="446210607" sldId="316"/>
            <ac:spMk id="3" creationId="{E3BB38DD-D2AA-E710-B8A7-B0CEDC2E8D9B}"/>
          </ac:spMkLst>
        </pc:spChg>
        <pc:spChg chg="mod">
          <ac:chgData name="Nowak, Linda" userId="e54b9225-e530-499c-b179-eecdd43b40dd" providerId="ADAL" clId="{05723B1E-ACAE-4001-8493-45C119F18618}" dt="2022-10-03T18:32:39.190" v="460" actId="13244"/>
          <ac:spMkLst>
            <pc:docMk/>
            <pc:sldMk cId="446210607" sldId="316"/>
            <ac:spMk id="8" creationId="{9C803E77-9B7D-48C5-93B1-10B99E32447F}"/>
          </ac:spMkLst>
        </pc:spChg>
        <pc:spChg chg="mod">
          <ac:chgData name="Nowak, Linda" userId="e54b9225-e530-499c-b179-eecdd43b40dd" providerId="ADAL" clId="{05723B1E-ACAE-4001-8493-45C119F18618}" dt="2022-10-03T18:32:41.142" v="461" actId="13244"/>
          <ac:spMkLst>
            <pc:docMk/>
            <pc:sldMk cId="446210607" sldId="316"/>
            <ac:spMk id="10" creationId="{233A4508-202D-4079-8844-3DA7C277779F}"/>
          </ac:spMkLst>
        </pc:spChg>
      </pc:sldChg>
      <pc:sldChg chg="addSp delSp modSp mod">
        <pc:chgData name="Nowak, Linda" userId="e54b9225-e530-499c-b179-eecdd43b40dd" providerId="ADAL" clId="{05723B1E-ACAE-4001-8493-45C119F18618}" dt="2022-10-03T18:49:14.574" v="472" actId="13244"/>
        <pc:sldMkLst>
          <pc:docMk/>
          <pc:sldMk cId="851624440" sldId="318"/>
        </pc:sldMkLst>
        <pc:spChg chg="add del mod">
          <ac:chgData name="Nowak, Linda" userId="e54b9225-e530-499c-b179-eecdd43b40dd" providerId="ADAL" clId="{05723B1E-ACAE-4001-8493-45C119F18618}" dt="2022-10-03T18:29:14.330" v="388"/>
          <ac:spMkLst>
            <pc:docMk/>
            <pc:sldMk cId="851624440" sldId="318"/>
            <ac:spMk id="2" creationId="{EA2CDAD9-1F6B-38D0-5DA1-26FBA70BA46A}"/>
          </ac:spMkLst>
        </pc:spChg>
        <pc:spChg chg="add mod">
          <ac:chgData name="Nowak, Linda" userId="e54b9225-e530-499c-b179-eecdd43b40dd" providerId="ADAL" clId="{05723B1E-ACAE-4001-8493-45C119F18618}" dt="2022-10-03T18:49:14.574" v="472" actId="13244"/>
          <ac:spMkLst>
            <pc:docMk/>
            <pc:sldMk cId="851624440" sldId="318"/>
            <ac:spMk id="3" creationId="{4F36445B-2B45-1B60-1BFC-99DB92E9B575}"/>
          </ac:spMkLst>
        </pc:spChg>
        <pc:spChg chg="mod">
          <ac:chgData name="Nowak, Linda" userId="e54b9225-e530-499c-b179-eecdd43b40dd" providerId="ADAL" clId="{05723B1E-ACAE-4001-8493-45C119F18618}" dt="2022-10-03T18:49:09.489" v="471" actId="13244"/>
          <ac:spMkLst>
            <pc:docMk/>
            <pc:sldMk cId="851624440" sldId="318"/>
            <ac:spMk id="10" creationId="{233A4508-202D-4079-8844-3DA7C277779F}"/>
          </ac:spMkLst>
        </pc:spChg>
        <pc:graphicFrameChg chg="mod">
          <ac:chgData name="Nowak, Linda" userId="e54b9225-e530-499c-b179-eecdd43b40dd" providerId="ADAL" clId="{05723B1E-ACAE-4001-8493-45C119F18618}" dt="2022-10-03T18:30:56.390" v="455" actId="207"/>
          <ac:graphicFrameMkLst>
            <pc:docMk/>
            <pc:sldMk cId="851624440" sldId="318"/>
            <ac:graphicFrameMk id="7" creationId="{BC378394-18ED-4C2D-A506-E1AB589F4499}"/>
          </ac:graphicFrameMkLst>
        </pc:graphicFrameChg>
        <pc:picChg chg="mod">
          <ac:chgData name="Nowak, Linda" userId="e54b9225-e530-499c-b179-eecdd43b40dd" providerId="ADAL" clId="{05723B1E-ACAE-4001-8493-45C119F18618}" dt="2022-10-03T18:26:06.650" v="103" actId="962"/>
          <ac:picMkLst>
            <pc:docMk/>
            <pc:sldMk cId="851624440" sldId="318"/>
            <ac:picMk id="16" creationId="{50B6AE89-0D40-4145-A6BA-0B0EEB79DB78}"/>
          </ac:picMkLst>
        </pc:picChg>
      </pc:sldChg>
      <pc:sldChg chg="addSp delSp modSp mod">
        <pc:chgData name="Nowak, Linda" userId="e54b9225-e530-499c-b179-eecdd43b40dd" providerId="ADAL" clId="{05723B1E-ACAE-4001-8493-45C119F18618}" dt="2022-10-03T18:50:46.159" v="486" actId="13244"/>
        <pc:sldMkLst>
          <pc:docMk/>
          <pc:sldMk cId="3694834080" sldId="332"/>
        </pc:sldMkLst>
        <pc:spChg chg="add del mod">
          <ac:chgData name="Nowak, Linda" userId="e54b9225-e530-499c-b179-eecdd43b40dd" providerId="ADAL" clId="{05723B1E-ACAE-4001-8493-45C119F18618}" dt="2022-10-03T18:30:29.152" v="441"/>
          <ac:spMkLst>
            <pc:docMk/>
            <pc:sldMk cId="3694834080" sldId="332"/>
            <ac:spMk id="2" creationId="{16377913-31D5-90B9-6E27-9130C65936F6}"/>
          </ac:spMkLst>
        </pc:spChg>
        <pc:spChg chg="add mod">
          <ac:chgData name="Nowak, Linda" userId="e54b9225-e530-499c-b179-eecdd43b40dd" providerId="ADAL" clId="{05723B1E-ACAE-4001-8493-45C119F18618}" dt="2022-10-03T18:50:27.329" v="480" actId="13244"/>
          <ac:spMkLst>
            <pc:docMk/>
            <pc:sldMk cId="3694834080" sldId="332"/>
            <ac:spMk id="3" creationId="{4ACB4A6C-37B2-6148-AD0E-330AB6004016}"/>
          </ac:spMkLst>
        </pc:spChg>
        <pc:spChg chg="mod">
          <ac:chgData name="Nowak, Linda" userId="e54b9225-e530-499c-b179-eecdd43b40dd" providerId="ADAL" clId="{05723B1E-ACAE-4001-8493-45C119F18618}" dt="2022-10-03T18:50:30.579" v="481" actId="13244"/>
          <ac:spMkLst>
            <pc:docMk/>
            <pc:sldMk cId="3694834080" sldId="332"/>
            <ac:spMk id="6" creationId="{9C803E77-9B7D-48C5-93B1-10B99E32447F}"/>
          </ac:spMkLst>
        </pc:spChg>
        <pc:spChg chg="mod">
          <ac:chgData name="Nowak, Linda" userId="e54b9225-e530-499c-b179-eecdd43b40dd" providerId="ADAL" clId="{05723B1E-ACAE-4001-8493-45C119F18618}" dt="2022-10-03T18:50:33.759" v="482" actId="13244"/>
          <ac:spMkLst>
            <pc:docMk/>
            <pc:sldMk cId="3694834080" sldId="332"/>
            <ac:spMk id="10" creationId="{233A4508-202D-4079-8844-3DA7C277779F}"/>
          </ac:spMkLst>
        </pc:spChg>
        <pc:picChg chg="mod">
          <ac:chgData name="Nowak, Linda" userId="e54b9225-e530-499c-b179-eecdd43b40dd" providerId="ADAL" clId="{05723B1E-ACAE-4001-8493-45C119F18618}" dt="2022-10-03T18:50:46.159" v="486" actId="13244"/>
          <ac:picMkLst>
            <pc:docMk/>
            <pc:sldMk cId="3694834080" sldId="332"/>
            <ac:picMk id="8" creationId="{6B261339-D839-459C-9A83-3BD0D76F0AC6}"/>
          </ac:picMkLst>
        </pc:picChg>
        <pc:picChg chg="mod">
          <ac:chgData name="Nowak, Linda" userId="e54b9225-e530-499c-b179-eecdd43b40dd" providerId="ADAL" clId="{05723B1E-ACAE-4001-8493-45C119F18618}" dt="2022-10-03T18:50:40.689" v="484" actId="13244"/>
          <ac:picMkLst>
            <pc:docMk/>
            <pc:sldMk cId="3694834080" sldId="332"/>
            <ac:picMk id="11" creationId="{0D0F3C75-2FC7-46E1-8AB0-14E8BAEE0793}"/>
          </ac:picMkLst>
        </pc:picChg>
        <pc:picChg chg="mod">
          <ac:chgData name="Nowak, Linda" userId="e54b9225-e530-499c-b179-eecdd43b40dd" providerId="ADAL" clId="{05723B1E-ACAE-4001-8493-45C119F18618}" dt="2022-10-03T18:50:42.769" v="485" actId="13244"/>
          <ac:picMkLst>
            <pc:docMk/>
            <pc:sldMk cId="3694834080" sldId="332"/>
            <ac:picMk id="12" creationId="{F164E4F8-78A7-4461-B598-60AA00C9F5A8}"/>
          </ac:picMkLst>
        </pc:picChg>
      </pc:sldChg>
      <pc:sldChg chg="addSp delSp modSp mod">
        <pc:chgData name="Nowak, Linda" userId="e54b9225-e530-499c-b179-eecdd43b40dd" providerId="ADAL" clId="{05723B1E-ACAE-4001-8493-45C119F18618}" dt="2022-10-03T18:53:01.839" v="598" actId="20577"/>
        <pc:sldMkLst>
          <pc:docMk/>
          <pc:sldMk cId="2702470315" sldId="340"/>
        </pc:sldMkLst>
        <pc:spChg chg="add del mod">
          <ac:chgData name="Nowak, Linda" userId="e54b9225-e530-499c-b179-eecdd43b40dd" providerId="ADAL" clId="{05723B1E-ACAE-4001-8493-45C119F18618}" dt="2022-10-03T18:29:39.770" v="435"/>
          <ac:spMkLst>
            <pc:docMk/>
            <pc:sldMk cId="2702470315" sldId="340"/>
            <ac:spMk id="2" creationId="{81CB74D9-8B0F-0694-9295-307D42EA69E6}"/>
          </ac:spMkLst>
        </pc:spChg>
        <pc:spChg chg="add del mod">
          <ac:chgData name="Nowak, Linda" userId="e54b9225-e530-499c-b179-eecdd43b40dd" providerId="ADAL" clId="{05723B1E-ACAE-4001-8493-45C119F18618}" dt="2022-10-03T18:53:01.839" v="598" actId="20577"/>
          <ac:spMkLst>
            <pc:docMk/>
            <pc:sldMk cId="2702470315" sldId="340"/>
            <ac:spMk id="3" creationId="{4E8B7000-BFAE-7434-B8DE-29B018065BB2}"/>
          </ac:spMkLst>
        </pc:spChg>
        <pc:spChg chg="add del mod">
          <ac:chgData name="Nowak, Linda" userId="e54b9225-e530-499c-b179-eecdd43b40dd" providerId="ADAL" clId="{05723B1E-ACAE-4001-8493-45C119F18618}" dt="2022-10-03T18:30:07.510" v="437" actId="478"/>
          <ac:spMkLst>
            <pc:docMk/>
            <pc:sldMk cId="2702470315" sldId="340"/>
            <ac:spMk id="5" creationId="{B04E7E1B-830C-C173-B0DE-ACC1438D034C}"/>
          </ac:spMkLst>
        </pc:spChg>
        <pc:graphicFrameChg chg="mod">
          <ac:chgData name="Nowak, Linda" userId="e54b9225-e530-499c-b179-eecdd43b40dd" providerId="ADAL" clId="{05723B1E-ACAE-4001-8493-45C119F18618}" dt="2022-10-03T18:49:36.729" v="473" actId="13244"/>
          <ac:graphicFrameMkLst>
            <pc:docMk/>
            <pc:sldMk cId="2702470315" sldId="340"/>
            <ac:graphicFrameMk id="4" creationId="{EA7FA95D-F68C-41B4-9C90-A59AFF8D1005}"/>
          </ac:graphicFrameMkLst>
        </pc:graphicFrameChg>
      </pc:sldChg>
      <pc:sldChg chg="addSp delSp modSp mod">
        <pc:chgData name="Nowak, Linda" userId="e54b9225-e530-499c-b179-eecdd43b40dd" providerId="ADAL" clId="{05723B1E-ACAE-4001-8493-45C119F18618}" dt="2022-10-03T18:57:13.499" v="602" actId="1076"/>
        <pc:sldMkLst>
          <pc:docMk/>
          <pc:sldMk cId="674915156" sldId="341"/>
        </pc:sldMkLst>
        <pc:spChg chg="add del mod">
          <ac:chgData name="Nowak, Linda" userId="e54b9225-e530-499c-b179-eecdd43b40dd" providerId="ADAL" clId="{05723B1E-ACAE-4001-8493-45C119F18618}" dt="2022-10-03T18:29:01.700" v="386"/>
          <ac:spMkLst>
            <pc:docMk/>
            <pc:sldMk cId="674915156" sldId="341"/>
            <ac:spMk id="2" creationId="{FCFB99CB-1EFC-3D7E-FE83-2A0A880E9A4A}"/>
          </ac:spMkLst>
        </pc:spChg>
        <pc:spChg chg="add mod">
          <ac:chgData name="Nowak, Linda" userId="e54b9225-e530-499c-b179-eecdd43b40dd" providerId="ADAL" clId="{05723B1E-ACAE-4001-8493-45C119F18618}" dt="2022-10-03T18:52:26.749" v="537" actId="20577"/>
          <ac:spMkLst>
            <pc:docMk/>
            <pc:sldMk cId="674915156" sldId="341"/>
            <ac:spMk id="3" creationId="{CFA14638-435E-15F3-45F5-FB2D2B6470E6}"/>
          </ac:spMkLst>
        </pc:spChg>
        <pc:spChg chg="mod">
          <ac:chgData name="Nowak, Linda" userId="e54b9225-e530-499c-b179-eecdd43b40dd" providerId="ADAL" clId="{05723B1E-ACAE-4001-8493-45C119F18618}" dt="2022-10-03T18:51:47.979" v="493" actId="13244"/>
          <ac:spMkLst>
            <pc:docMk/>
            <pc:sldMk cId="674915156" sldId="341"/>
            <ac:spMk id="6" creationId="{9C803E77-9B7D-48C5-93B1-10B99E32447F}"/>
          </ac:spMkLst>
        </pc:spChg>
        <pc:spChg chg="mod">
          <ac:chgData name="Nowak, Linda" userId="e54b9225-e530-499c-b179-eecdd43b40dd" providerId="ADAL" clId="{05723B1E-ACAE-4001-8493-45C119F18618}" dt="2022-10-03T18:32:58.139" v="464" actId="13244"/>
          <ac:spMkLst>
            <pc:docMk/>
            <pc:sldMk cId="674915156" sldId="341"/>
            <ac:spMk id="10" creationId="{233A4508-202D-4079-8844-3DA7C277779F}"/>
          </ac:spMkLst>
        </pc:spChg>
        <pc:graphicFrameChg chg="modGraphic">
          <ac:chgData name="Nowak, Linda" userId="e54b9225-e530-499c-b179-eecdd43b40dd" providerId="ADAL" clId="{05723B1E-ACAE-4001-8493-45C119F18618}" dt="2022-10-03T18:55:40.229" v="601" actId="13926"/>
          <ac:graphicFrameMkLst>
            <pc:docMk/>
            <pc:sldMk cId="674915156" sldId="341"/>
            <ac:graphicFrameMk id="7" creationId="{903E1F4F-EE53-4E93-B270-8DBE38A2863F}"/>
          </ac:graphicFrameMkLst>
        </pc:graphicFrameChg>
        <pc:graphicFrameChg chg="mod modGraphic">
          <ac:chgData name="Nowak, Linda" userId="e54b9225-e530-499c-b179-eecdd43b40dd" providerId="ADAL" clId="{05723B1E-ACAE-4001-8493-45C119F18618}" dt="2022-10-03T18:55:26.999" v="600" actId="13926"/>
          <ac:graphicFrameMkLst>
            <pc:docMk/>
            <pc:sldMk cId="674915156" sldId="341"/>
            <ac:graphicFrameMk id="11" creationId="{ADA77DEA-D113-4E06-BC72-B3AD8602DFF1}"/>
          </ac:graphicFrameMkLst>
        </pc:graphicFrameChg>
        <pc:picChg chg="mod">
          <ac:chgData name="Nowak, Linda" userId="e54b9225-e530-499c-b179-eecdd43b40dd" providerId="ADAL" clId="{05723B1E-ACAE-4001-8493-45C119F18618}" dt="2022-10-03T18:57:13.499" v="602" actId="1076"/>
          <ac:picMkLst>
            <pc:docMk/>
            <pc:sldMk cId="674915156" sldId="341"/>
            <ac:picMk id="5" creationId="{EB671190-1FCF-488B-9FFA-3F7829BDAF8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CD410-5E2E-4080-A893-907D31D22CB3}" type="doc">
      <dgm:prSet loTypeId="urn:microsoft.com/office/officeart/2017/3/layout/HorizontalLabelsTimeline" loCatId="other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23FB80-F2BD-4DDE-80B1-76F84FE09A02}">
      <dgm:prSet phldrT="[Text]" custT="1"/>
      <dgm:spPr>
        <a:solidFill>
          <a:srgbClr val="0070C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June 30, 2022</a:t>
          </a:r>
        </a:p>
      </dgm:t>
    </dgm:pt>
    <dgm:pt modelId="{9B1CA3FF-D252-4AF5-8F50-CFC93ACA9175}" type="parTrans" cxnId="{5BF3B7B1-A779-4E2D-8625-77DE0CA38FEE}">
      <dgm:prSet/>
      <dgm:spPr/>
      <dgm:t>
        <a:bodyPr/>
        <a:lstStyle/>
        <a:p>
          <a:endParaRPr lang="en-US"/>
        </a:p>
      </dgm:t>
    </dgm:pt>
    <dgm:pt modelId="{EBE862E1-9761-4AA7-AA00-BD79FA3B27DD}" type="sibTrans" cxnId="{5BF3B7B1-A779-4E2D-8625-77DE0CA38FEE}">
      <dgm:prSet/>
      <dgm:spPr/>
      <dgm:t>
        <a:bodyPr/>
        <a:lstStyle/>
        <a:p>
          <a:endParaRPr lang="en-US"/>
        </a:p>
      </dgm:t>
    </dgm:pt>
    <dgm:pt modelId="{245E128E-7700-4C91-9411-CDD1DCA94D67}">
      <dgm:prSet phldrT="[Text]"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US" sz="2000" b="1" i="0" kern="1200" dirty="0">
              <a:solidFill>
                <a:srgbClr val="454D5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Deadline for all ESSER funded Capital Projects</a:t>
          </a:r>
          <a:endParaRPr lang="en-US" sz="2000" i="1" kern="1200" dirty="0">
            <a:solidFill>
              <a:srgbClr val="454D55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B4D95EBA-0423-4AFA-B379-E030341B1F23}" type="parTrans" cxnId="{68D35F9D-DABF-4E5A-94D4-F988D8E84907}">
      <dgm:prSet/>
      <dgm:spPr/>
      <dgm:t>
        <a:bodyPr/>
        <a:lstStyle/>
        <a:p>
          <a:endParaRPr lang="en-US"/>
        </a:p>
      </dgm:t>
    </dgm:pt>
    <dgm:pt modelId="{4963BA97-D4C5-477B-9B0D-68DB38F61579}" type="sibTrans" cxnId="{68D35F9D-DABF-4E5A-94D4-F988D8E84907}">
      <dgm:prSet/>
      <dgm:spPr/>
      <dgm:t>
        <a:bodyPr/>
        <a:lstStyle/>
        <a:p>
          <a:endParaRPr lang="en-US"/>
        </a:p>
      </dgm:t>
    </dgm:pt>
    <dgm:pt modelId="{2DC4903D-31E8-4ED6-875F-63877788B702}">
      <dgm:prSet phldrT="[Text]" custT="1"/>
      <dgm:spPr>
        <a:solidFill>
          <a:srgbClr val="0070C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December 31, 2022</a:t>
          </a:r>
        </a:p>
      </dgm:t>
    </dgm:pt>
    <dgm:pt modelId="{A18F8C20-9A13-44DB-9E45-C2DE49ACE5D9}" type="parTrans" cxnId="{A319CB69-6926-431D-A805-EACBFA83FA66}">
      <dgm:prSet/>
      <dgm:spPr/>
      <dgm:t>
        <a:bodyPr/>
        <a:lstStyle/>
        <a:p>
          <a:endParaRPr lang="en-US"/>
        </a:p>
      </dgm:t>
    </dgm:pt>
    <dgm:pt modelId="{EBFDEA83-93E5-4D72-A672-078838B258F5}" type="sibTrans" cxnId="{A319CB69-6926-431D-A805-EACBFA83FA66}">
      <dgm:prSet/>
      <dgm:spPr/>
      <dgm:t>
        <a:bodyPr/>
        <a:lstStyle/>
        <a:p>
          <a:endParaRPr lang="en-US"/>
        </a:p>
      </dgm:t>
    </dgm:pt>
    <dgm:pt modelId="{A9FB790A-3E33-4887-962E-7206A01AD84F}">
      <dgm:prSet phldrT="[Text]"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US" sz="2000" b="1" i="0" kern="1200" dirty="0">
              <a:solidFill>
                <a:srgbClr val="454D5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ESSER II Grant Locked – Completion Report finished, Final application submitted, grant locked in through 9/30/23.</a:t>
          </a:r>
          <a:endParaRPr lang="en-US" sz="2000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</dgm:t>
    </dgm:pt>
    <dgm:pt modelId="{2E34BE83-4A83-4B5F-8976-D4AC57FE5007}" type="parTrans" cxnId="{607143D0-C26B-448B-8E8C-A8A46198F0C6}">
      <dgm:prSet/>
      <dgm:spPr/>
      <dgm:t>
        <a:bodyPr/>
        <a:lstStyle/>
        <a:p>
          <a:endParaRPr lang="en-US"/>
        </a:p>
      </dgm:t>
    </dgm:pt>
    <dgm:pt modelId="{A18338C2-0675-4B1C-898F-3D939F41C34C}" type="sibTrans" cxnId="{607143D0-C26B-448B-8E8C-A8A46198F0C6}">
      <dgm:prSet/>
      <dgm:spPr/>
      <dgm:t>
        <a:bodyPr/>
        <a:lstStyle/>
        <a:p>
          <a:endParaRPr lang="en-US"/>
        </a:p>
      </dgm:t>
    </dgm:pt>
    <dgm:pt modelId="{454D56AF-0D14-43A4-A4AA-2274946C5116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August 31, 2022</a:t>
          </a:r>
        </a:p>
      </dgm:t>
    </dgm:pt>
    <dgm:pt modelId="{340931FA-0A09-49B9-99A7-6650F93FDC08}" type="parTrans" cxnId="{5A3B2130-5035-4E61-92B1-343AA432C9DF}">
      <dgm:prSet/>
      <dgm:spPr/>
      <dgm:t>
        <a:bodyPr/>
        <a:lstStyle/>
        <a:p>
          <a:endParaRPr lang="en-US"/>
        </a:p>
      </dgm:t>
    </dgm:pt>
    <dgm:pt modelId="{511F28C0-50D9-4CBB-862C-2AD0ACC17105}" type="sibTrans" cxnId="{5A3B2130-5035-4E61-92B1-343AA432C9DF}">
      <dgm:prSet/>
      <dgm:spPr/>
      <dgm:t>
        <a:bodyPr/>
        <a:lstStyle/>
        <a:p>
          <a:endParaRPr lang="en-US"/>
        </a:p>
      </dgm:t>
    </dgm:pt>
    <dgm:pt modelId="{A7F4784E-75AE-4F03-B342-C71355D1ACCF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September 30, 2022</a:t>
          </a:r>
        </a:p>
      </dgm:t>
    </dgm:pt>
    <dgm:pt modelId="{E8170CB0-7D27-4024-BF4D-F79F86202313}" type="parTrans" cxnId="{33DFDD33-182D-44AF-9877-B1DCECE3CC9D}">
      <dgm:prSet/>
      <dgm:spPr/>
      <dgm:t>
        <a:bodyPr/>
        <a:lstStyle/>
        <a:p>
          <a:endParaRPr lang="en-US"/>
        </a:p>
      </dgm:t>
    </dgm:pt>
    <dgm:pt modelId="{3078DB00-0C2A-4587-8661-74E5E36CBCA7}" type="sibTrans" cxnId="{33DFDD33-182D-44AF-9877-B1DCECE3CC9D}">
      <dgm:prSet/>
      <dgm:spPr/>
      <dgm:t>
        <a:bodyPr/>
        <a:lstStyle/>
        <a:p>
          <a:endParaRPr lang="en-US"/>
        </a:p>
      </dgm:t>
    </dgm:pt>
    <dgm:pt modelId="{A59C9EB4-4836-41EA-88FC-E68E29755DEF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September 30, 2022</a:t>
          </a:r>
        </a:p>
      </dgm:t>
    </dgm:pt>
    <dgm:pt modelId="{C486CA18-5D6B-49AD-B92C-52313E993EC5}" type="parTrans" cxnId="{C2A8B52A-540B-46B5-A43B-27FAF06A13EF}">
      <dgm:prSet/>
      <dgm:spPr/>
      <dgm:t>
        <a:bodyPr/>
        <a:lstStyle/>
        <a:p>
          <a:endParaRPr lang="en-US"/>
        </a:p>
      </dgm:t>
    </dgm:pt>
    <dgm:pt modelId="{62C75627-0A71-4E35-B62B-749D8AB3C189}" type="sibTrans" cxnId="{C2A8B52A-540B-46B5-A43B-27FAF06A13EF}">
      <dgm:prSet/>
      <dgm:spPr/>
      <dgm:t>
        <a:bodyPr/>
        <a:lstStyle/>
        <a:p>
          <a:endParaRPr lang="en-US"/>
        </a:p>
      </dgm:t>
    </dgm:pt>
    <dgm:pt modelId="{3280BE73-5C4D-4941-9102-E5930904556F}">
      <dgm:prSet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US" sz="2000" b="1" i="0" kern="1200" dirty="0">
              <a:solidFill>
                <a:srgbClr val="454D5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All FY22 ESSER II Purchases Finalized. Unspent funds compiled and totaled.</a:t>
          </a:r>
          <a:endParaRPr lang="en-US" sz="2000" i="1" kern="1200" dirty="0">
            <a:solidFill>
              <a:srgbClr val="454D55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596FE3BE-79D4-47E4-8416-EDF8385B1DE9}" type="parTrans" cxnId="{B9B38C7F-D679-4A39-B742-6501D3961044}">
      <dgm:prSet/>
      <dgm:spPr/>
      <dgm:t>
        <a:bodyPr/>
        <a:lstStyle/>
        <a:p>
          <a:endParaRPr lang="en-US"/>
        </a:p>
      </dgm:t>
    </dgm:pt>
    <dgm:pt modelId="{8E22D1FB-CF90-47F0-B06E-C66C75D54226}" type="sibTrans" cxnId="{B9B38C7F-D679-4A39-B742-6501D3961044}">
      <dgm:prSet/>
      <dgm:spPr/>
      <dgm:t>
        <a:bodyPr/>
        <a:lstStyle/>
        <a:p>
          <a:endParaRPr lang="en-US"/>
        </a:p>
      </dgm:t>
    </dgm:pt>
    <dgm:pt modelId="{1827863D-2FA1-48D1-81C4-0E7D31ADB47E}">
      <dgm:prSet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US" sz="2000" b="1" i="0" kern="1200" dirty="0">
              <a:solidFill>
                <a:srgbClr val="454D55"/>
              </a:solidFill>
              <a:highlight>
                <a:srgbClr val="FFFF00"/>
              </a:highligh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ESSER II Grant - Final funding decisions need to be made for allocations through 9/30/23.</a:t>
          </a:r>
          <a:endParaRPr lang="en-US" sz="1800" i="1" kern="1200" dirty="0">
            <a:solidFill>
              <a:srgbClr val="454D55"/>
            </a:solidFill>
            <a:highlight>
              <a:srgbClr val="FFFF00"/>
            </a:highligh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B426C98F-7250-4E9E-84CB-E9FC83F8CB06}" type="parTrans" cxnId="{7749B4AD-5089-49E7-8F6B-1B2382C9B50E}">
      <dgm:prSet/>
      <dgm:spPr/>
      <dgm:t>
        <a:bodyPr/>
        <a:lstStyle/>
        <a:p>
          <a:endParaRPr lang="en-US"/>
        </a:p>
      </dgm:t>
    </dgm:pt>
    <dgm:pt modelId="{D0D7EB30-49F6-43D6-AF40-1B9302B3ADF0}" type="sibTrans" cxnId="{7749B4AD-5089-49E7-8F6B-1B2382C9B50E}">
      <dgm:prSet/>
      <dgm:spPr/>
      <dgm:t>
        <a:bodyPr/>
        <a:lstStyle/>
        <a:p>
          <a:endParaRPr lang="en-US"/>
        </a:p>
      </dgm:t>
    </dgm:pt>
    <dgm:pt modelId="{CF564C6C-7771-4FD5-B851-B5B84730268F}">
      <dgm:prSet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US" sz="2000" b="1" i="0" kern="1200" dirty="0">
              <a:solidFill>
                <a:srgbClr val="454D5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End of ESSER I Grant</a:t>
          </a:r>
        </a:p>
      </dgm:t>
    </dgm:pt>
    <dgm:pt modelId="{5A57A755-D716-4DC9-9A51-20693042AFC8}" type="parTrans" cxnId="{5F80C7E1-A7BD-418E-A665-3DAF3DEDF5A4}">
      <dgm:prSet/>
      <dgm:spPr/>
      <dgm:t>
        <a:bodyPr/>
        <a:lstStyle/>
        <a:p>
          <a:endParaRPr lang="en-US"/>
        </a:p>
      </dgm:t>
    </dgm:pt>
    <dgm:pt modelId="{024A7FBC-BB10-4242-BAF3-82678A4C13DA}" type="sibTrans" cxnId="{5F80C7E1-A7BD-418E-A665-3DAF3DEDF5A4}">
      <dgm:prSet/>
      <dgm:spPr/>
      <dgm:t>
        <a:bodyPr/>
        <a:lstStyle/>
        <a:p>
          <a:endParaRPr lang="en-US"/>
        </a:p>
      </dgm:t>
    </dgm:pt>
    <dgm:pt modelId="{687CC7BD-79EF-4A0F-BDD3-809BFA49E6BE}" type="pres">
      <dgm:prSet presAssocID="{FF3CD410-5E2E-4080-A893-907D31D22CB3}" presName="root" presStyleCnt="0">
        <dgm:presLayoutVars>
          <dgm:chMax/>
          <dgm:chPref/>
          <dgm:animLvl val="lvl"/>
        </dgm:presLayoutVars>
      </dgm:prSet>
      <dgm:spPr/>
    </dgm:pt>
    <dgm:pt modelId="{6168B371-2815-4661-9209-F8A29814ADCC}" type="pres">
      <dgm:prSet presAssocID="{FF3CD410-5E2E-4080-A893-907D31D22CB3}" presName="divider" presStyleLbl="fgAcc1" presStyleIdx="0" presStyleCnt="1"/>
      <dgm:spPr>
        <a:ln w="38100">
          <a:solidFill>
            <a:schemeClr val="bg2"/>
          </a:solidFill>
        </a:ln>
      </dgm:spPr>
    </dgm:pt>
    <dgm:pt modelId="{4C5F54B5-504F-4069-AF1D-9A370FBD268C}" type="pres">
      <dgm:prSet presAssocID="{FF3CD410-5E2E-4080-A893-907D31D22CB3}" presName="nodes" presStyleCnt="0">
        <dgm:presLayoutVars>
          <dgm:chMax/>
          <dgm:chPref/>
          <dgm:animLvl val="lvl"/>
        </dgm:presLayoutVars>
      </dgm:prSet>
      <dgm:spPr/>
    </dgm:pt>
    <dgm:pt modelId="{34539F78-7536-446A-B749-4315D26F2C4E}" type="pres">
      <dgm:prSet presAssocID="{D423FB80-F2BD-4DDE-80B1-76F84FE09A02}" presName="composite" presStyleCnt="0"/>
      <dgm:spPr/>
    </dgm:pt>
    <dgm:pt modelId="{64E37A6A-8F95-4F28-92FC-1FE8089D7DAF}" type="pres">
      <dgm:prSet presAssocID="{D423FB80-F2BD-4DDE-80B1-76F84FE09A02}" presName="L1TextContainer" presStyleLbl="alignNode1" presStyleIdx="0" presStyleCnt="5">
        <dgm:presLayoutVars>
          <dgm:chMax val="1"/>
          <dgm:chPref val="1"/>
          <dgm:bulletEnabled val="1"/>
        </dgm:presLayoutVars>
      </dgm:prSet>
      <dgm:spPr/>
    </dgm:pt>
    <dgm:pt modelId="{301B11E7-9AB9-40DA-A950-87C47281308D}" type="pres">
      <dgm:prSet presAssocID="{D423FB80-F2BD-4DDE-80B1-76F84FE09A02}" presName="L2TextContainerWrapper" presStyleCnt="0">
        <dgm:presLayoutVars>
          <dgm:bulletEnabled val="1"/>
        </dgm:presLayoutVars>
      </dgm:prSet>
      <dgm:spPr/>
    </dgm:pt>
    <dgm:pt modelId="{255B3FC7-BD87-4810-87ED-7952D0F23157}" type="pres">
      <dgm:prSet presAssocID="{D423FB80-F2BD-4DDE-80B1-76F84FE09A02}" presName="L2TextContainer" presStyleLbl="bgAccFollowNode1" presStyleIdx="0" presStyleCnt="5"/>
      <dgm:spPr/>
    </dgm:pt>
    <dgm:pt modelId="{4B545162-9690-412E-B970-54DA905B44AF}" type="pres">
      <dgm:prSet presAssocID="{D423FB80-F2BD-4DDE-80B1-76F84FE09A02}" presName="FlexibleEmptyPlaceHolder" presStyleCnt="0"/>
      <dgm:spPr/>
    </dgm:pt>
    <dgm:pt modelId="{DF478A7F-4668-4E0A-86F7-C1205CF5AA73}" type="pres">
      <dgm:prSet presAssocID="{D423FB80-F2BD-4DDE-80B1-76F84FE09A02}" presName="ConnectLine" presStyleLbl="sibTrans1D1" presStyleIdx="0" presStyleCnt="5"/>
      <dgm:spPr>
        <a:ln w="19050">
          <a:solidFill>
            <a:schemeClr val="bg2"/>
          </a:solidFill>
        </a:ln>
      </dgm:spPr>
    </dgm:pt>
    <dgm:pt modelId="{6D7F9BE3-3008-4E5E-96F3-C71D72649902}" type="pres">
      <dgm:prSet presAssocID="{D423FB80-F2BD-4DDE-80B1-76F84FE09A02}" presName="ConnectorPoint" presStyleLbl="node1" presStyleIdx="0" presStyleCnt="5"/>
      <dgm:spPr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gm:spPr>
    </dgm:pt>
    <dgm:pt modelId="{02633C3C-6589-41FB-998C-85A7548107A4}" type="pres">
      <dgm:prSet presAssocID="{D423FB80-F2BD-4DDE-80B1-76F84FE09A02}" presName="EmptyPlaceHolder" presStyleCnt="0"/>
      <dgm:spPr/>
    </dgm:pt>
    <dgm:pt modelId="{41467129-B2CC-4E38-A5B2-56D30FA28409}" type="pres">
      <dgm:prSet presAssocID="{EBE862E1-9761-4AA7-AA00-BD79FA3B27DD}" presName="spaceBetweenRectangles" presStyleCnt="0"/>
      <dgm:spPr/>
    </dgm:pt>
    <dgm:pt modelId="{795AD8F1-7B20-410C-90F4-2E04F4F4C93D}" type="pres">
      <dgm:prSet presAssocID="{454D56AF-0D14-43A4-A4AA-2274946C5116}" presName="composite" presStyleCnt="0"/>
      <dgm:spPr/>
    </dgm:pt>
    <dgm:pt modelId="{C5503B6E-C1DB-44F5-ABB8-38EF445ED1E8}" type="pres">
      <dgm:prSet presAssocID="{454D56AF-0D14-43A4-A4AA-2274946C5116}" presName="L1TextContainer" presStyleLbl="alignNode1" presStyleIdx="1" presStyleCnt="5">
        <dgm:presLayoutVars>
          <dgm:chMax val="1"/>
          <dgm:chPref val="1"/>
          <dgm:bulletEnabled val="1"/>
        </dgm:presLayoutVars>
      </dgm:prSet>
      <dgm:spPr/>
    </dgm:pt>
    <dgm:pt modelId="{FD7DE90B-3DDE-4250-BB93-6AFB95DB30C9}" type="pres">
      <dgm:prSet presAssocID="{454D56AF-0D14-43A4-A4AA-2274946C5116}" presName="L2TextContainerWrapper" presStyleCnt="0">
        <dgm:presLayoutVars>
          <dgm:bulletEnabled val="1"/>
        </dgm:presLayoutVars>
      </dgm:prSet>
      <dgm:spPr/>
    </dgm:pt>
    <dgm:pt modelId="{04897CD2-CF6F-4A55-8E79-1E7393B07B06}" type="pres">
      <dgm:prSet presAssocID="{454D56AF-0D14-43A4-A4AA-2274946C5116}" presName="L2TextContainer" presStyleLbl="bgAccFollowNode1" presStyleIdx="1" presStyleCnt="5"/>
      <dgm:spPr/>
    </dgm:pt>
    <dgm:pt modelId="{30F499EF-86B9-43D4-9E36-2ADCD18D3C55}" type="pres">
      <dgm:prSet presAssocID="{454D56AF-0D14-43A4-A4AA-2274946C5116}" presName="FlexibleEmptyPlaceHolder" presStyleCnt="0"/>
      <dgm:spPr/>
    </dgm:pt>
    <dgm:pt modelId="{73ACB8E4-FFC1-49E5-BB46-1EBD63F3BF67}" type="pres">
      <dgm:prSet presAssocID="{454D56AF-0D14-43A4-A4AA-2274946C5116}" presName="ConnectLine" presStyleLbl="sibTrans1D1" presStyleIdx="1" presStyleCnt="5"/>
      <dgm:spPr>
        <a:ln w="19050">
          <a:solidFill>
            <a:schemeClr val="bg2"/>
          </a:solidFill>
        </a:ln>
      </dgm:spPr>
    </dgm:pt>
    <dgm:pt modelId="{FE89438A-B301-4219-9492-D30967496E8F}" type="pres">
      <dgm:prSet presAssocID="{454D56AF-0D14-43A4-A4AA-2274946C5116}" presName="ConnectorPoint" presStyleLbl="node1" presStyleIdx="1" presStyleCnt="5"/>
      <dgm:spPr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gm:spPr>
    </dgm:pt>
    <dgm:pt modelId="{80E00C49-A058-42B1-B4A9-8FC8989D4F58}" type="pres">
      <dgm:prSet presAssocID="{454D56AF-0D14-43A4-A4AA-2274946C5116}" presName="EmptyPlaceHolder" presStyleCnt="0"/>
      <dgm:spPr/>
    </dgm:pt>
    <dgm:pt modelId="{396E0C2C-79C3-4FCA-B5E5-8B3C2758C30F}" type="pres">
      <dgm:prSet presAssocID="{511F28C0-50D9-4CBB-862C-2AD0ACC17105}" presName="spaceBetweenRectangles" presStyleCnt="0"/>
      <dgm:spPr/>
    </dgm:pt>
    <dgm:pt modelId="{866B658A-D972-4AD8-A7E6-4082FD2CB001}" type="pres">
      <dgm:prSet presAssocID="{A7F4784E-75AE-4F03-B342-C71355D1ACCF}" presName="composite" presStyleCnt="0"/>
      <dgm:spPr/>
    </dgm:pt>
    <dgm:pt modelId="{CBCB6B30-5D46-4B19-B9DE-C0B7FB057712}" type="pres">
      <dgm:prSet presAssocID="{A7F4784E-75AE-4F03-B342-C71355D1ACCF}" presName="L1TextContainer" presStyleLbl="alignNode1" presStyleIdx="2" presStyleCnt="5" custScaleX="103432">
        <dgm:presLayoutVars>
          <dgm:chMax val="1"/>
          <dgm:chPref val="1"/>
          <dgm:bulletEnabled val="1"/>
        </dgm:presLayoutVars>
      </dgm:prSet>
      <dgm:spPr/>
    </dgm:pt>
    <dgm:pt modelId="{746F6004-1265-4B16-B698-179F0477DB3D}" type="pres">
      <dgm:prSet presAssocID="{A7F4784E-75AE-4F03-B342-C71355D1ACCF}" presName="L2TextContainerWrapper" presStyleCnt="0">
        <dgm:presLayoutVars>
          <dgm:bulletEnabled val="1"/>
        </dgm:presLayoutVars>
      </dgm:prSet>
      <dgm:spPr/>
    </dgm:pt>
    <dgm:pt modelId="{95B1E40E-26D9-44C8-A99F-14EA44505DF3}" type="pres">
      <dgm:prSet presAssocID="{A7F4784E-75AE-4F03-B342-C71355D1ACCF}" presName="L2TextContainer" presStyleLbl="bgAccFollowNode1" presStyleIdx="2" presStyleCnt="5" custAng="0" custScaleX="103432"/>
      <dgm:spPr/>
    </dgm:pt>
    <dgm:pt modelId="{752FC6D6-93A6-414C-B65D-6F2858E07E0C}" type="pres">
      <dgm:prSet presAssocID="{A7F4784E-75AE-4F03-B342-C71355D1ACCF}" presName="FlexibleEmptyPlaceHolder" presStyleCnt="0"/>
      <dgm:spPr/>
    </dgm:pt>
    <dgm:pt modelId="{BBBD3B06-9C30-48DB-A77E-5A358B1C6E78}" type="pres">
      <dgm:prSet presAssocID="{A7F4784E-75AE-4F03-B342-C71355D1ACCF}" presName="ConnectLine" presStyleLbl="sibTrans1D1" presStyleIdx="2" presStyleCnt="5"/>
      <dgm:spPr>
        <a:ln w="19050">
          <a:solidFill>
            <a:schemeClr val="bg2"/>
          </a:solidFill>
        </a:ln>
      </dgm:spPr>
    </dgm:pt>
    <dgm:pt modelId="{C574381E-6C24-436D-B265-4BCFEFA46591}" type="pres">
      <dgm:prSet presAssocID="{A7F4784E-75AE-4F03-B342-C71355D1ACCF}" presName="ConnectorPoint" presStyleLbl="node1" presStyleIdx="2" presStyleCnt="5"/>
      <dgm:spPr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gm:spPr>
    </dgm:pt>
    <dgm:pt modelId="{CC7E7566-0B46-4E0A-B951-BFE404664D2C}" type="pres">
      <dgm:prSet presAssocID="{A7F4784E-75AE-4F03-B342-C71355D1ACCF}" presName="EmptyPlaceHolder" presStyleCnt="0"/>
      <dgm:spPr/>
    </dgm:pt>
    <dgm:pt modelId="{F50C4635-5C0A-4C07-B5AD-BABD96009847}" type="pres">
      <dgm:prSet presAssocID="{3078DB00-0C2A-4587-8661-74E5E36CBCA7}" presName="spaceBetweenRectangles" presStyleCnt="0"/>
      <dgm:spPr/>
    </dgm:pt>
    <dgm:pt modelId="{5667DB6C-E90F-44DB-BFD7-8570D48D28D4}" type="pres">
      <dgm:prSet presAssocID="{A59C9EB4-4836-41EA-88FC-E68E29755DEF}" presName="composite" presStyleCnt="0"/>
      <dgm:spPr/>
    </dgm:pt>
    <dgm:pt modelId="{88F6D506-033B-4CA4-9572-41E373A6B43C}" type="pres">
      <dgm:prSet presAssocID="{A59C9EB4-4836-41EA-88FC-E68E29755DEF}" presName="L1TextContainer" presStyleLbl="alignNode1" presStyleIdx="3" presStyleCnt="5">
        <dgm:presLayoutVars>
          <dgm:chMax val="1"/>
          <dgm:chPref val="1"/>
          <dgm:bulletEnabled val="1"/>
        </dgm:presLayoutVars>
      </dgm:prSet>
      <dgm:spPr/>
    </dgm:pt>
    <dgm:pt modelId="{E3303ED6-54B9-4518-AD7C-3197102106EF}" type="pres">
      <dgm:prSet presAssocID="{A59C9EB4-4836-41EA-88FC-E68E29755DEF}" presName="L2TextContainerWrapper" presStyleCnt="0">
        <dgm:presLayoutVars>
          <dgm:bulletEnabled val="1"/>
        </dgm:presLayoutVars>
      </dgm:prSet>
      <dgm:spPr/>
    </dgm:pt>
    <dgm:pt modelId="{FE14A9FC-66E7-4679-B63E-054F98E59204}" type="pres">
      <dgm:prSet presAssocID="{A59C9EB4-4836-41EA-88FC-E68E29755DEF}" presName="L2TextContainer" presStyleLbl="bgAccFollowNode1" presStyleIdx="3" presStyleCnt="5"/>
      <dgm:spPr/>
    </dgm:pt>
    <dgm:pt modelId="{8F1DAFAE-685A-4EC1-8FC0-2EE182F59B78}" type="pres">
      <dgm:prSet presAssocID="{A59C9EB4-4836-41EA-88FC-E68E29755DEF}" presName="FlexibleEmptyPlaceHolder" presStyleCnt="0"/>
      <dgm:spPr/>
    </dgm:pt>
    <dgm:pt modelId="{4702B22B-8EB6-4454-9F8E-9A963F32B8A1}" type="pres">
      <dgm:prSet presAssocID="{A59C9EB4-4836-41EA-88FC-E68E29755DEF}" presName="ConnectLine" presStyleLbl="sibTrans1D1" presStyleIdx="3" presStyleCnt="5"/>
      <dgm:spPr>
        <a:ln w="19050">
          <a:solidFill>
            <a:schemeClr val="bg2"/>
          </a:solidFill>
        </a:ln>
      </dgm:spPr>
    </dgm:pt>
    <dgm:pt modelId="{F2E81385-B138-4A59-9452-A3C9AC4F2012}" type="pres">
      <dgm:prSet presAssocID="{A59C9EB4-4836-41EA-88FC-E68E29755DEF}" presName="ConnectorPoint" presStyleLbl="node1" presStyleIdx="3" presStyleCnt="5"/>
      <dgm:spPr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gm:spPr>
    </dgm:pt>
    <dgm:pt modelId="{00C34F8E-67EA-485C-B754-5C6C9BC871C5}" type="pres">
      <dgm:prSet presAssocID="{A59C9EB4-4836-41EA-88FC-E68E29755DEF}" presName="EmptyPlaceHolder" presStyleCnt="0"/>
      <dgm:spPr/>
    </dgm:pt>
    <dgm:pt modelId="{E2C470F7-A894-4A64-A64E-235B0E510421}" type="pres">
      <dgm:prSet presAssocID="{62C75627-0A71-4E35-B62B-749D8AB3C189}" presName="spaceBetweenRectangles" presStyleCnt="0"/>
      <dgm:spPr/>
    </dgm:pt>
    <dgm:pt modelId="{6AA3FB3F-E213-4147-93D1-22B952CDFE17}" type="pres">
      <dgm:prSet presAssocID="{2DC4903D-31E8-4ED6-875F-63877788B702}" presName="composite" presStyleCnt="0"/>
      <dgm:spPr/>
    </dgm:pt>
    <dgm:pt modelId="{270971D8-F05B-4392-88C0-D9921BB5F6B0}" type="pres">
      <dgm:prSet presAssocID="{2DC4903D-31E8-4ED6-875F-63877788B702}" presName="L1TextContainer" presStyleLbl="alignNode1" presStyleIdx="4" presStyleCnt="5">
        <dgm:presLayoutVars>
          <dgm:chMax val="1"/>
          <dgm:chPref val="1"/>
          <dgm:bulletEnabled val="1"/>
        </dgm:presLayoutVars>
      </dgm:prSet>
      <dgm:spPr/>
    </dgm:pt>
    <dgm:pt modelId="{68B34C20-0EE9-4A51-9634-702BEA794899}" type="pres">
      <dgm:prSet presAssocID="{2DC4903D-31E8-4ED6-875F-63877788B702}" presName="L2TextContainerWrapper" presStyleCnt="0">
        <dgm:presLayoutVars>
          <dgm:bulletEnabled val="1"/>
        </dgm:presLayoutVars>
      </dgm:prSet>
      <dgm:spPr/>
    </dgm:pt>
    <dgm:pt modelId="{1D60394B-1800-4790-9694-08B1C1D1B34D}" type="pres">
      <dgm:prSet presAssocID="{2DC4903D-31E8-4ED6-875F-63877788B702}" presName="L2TextContainer" presStyleLbl="bgAccFollowNode1" presStyleIdx="4" presStyleCnt="5"/>
      <dgm:spPr/>
    </dgm:pt>
    <dgm:pt modelId="{F7828579-24D8-4EC2-A1D6-344D5AD522E4}" type="pres">
      <dgm:prSet presAssocID="{2DC4903D-31E8-4ED6-875F-63877788B702}" presName="FlexibleEmptyPlaceHolder" presStyleCnt="0"/>
      <dgm:spPr/>
    </dgm:pt>
    <dgm:pt modelId="{59F1EF41-14EA-48EE-A559-118169DBDB24}" type="pres">
      <dgm:prSet presAssocID="{2DC4903D-31E8-4ED6-875F-63877788B702}" presName="ConnectLine" presStyleLbl="sibTrans1D1" presStyleIdx="4" presStyleCnt="5"/>
      <dgm:spPr>
        <a:ln w="19050">
          <a:solidFill>
            <a:schemeClr val="bg2"/>
          </a:solidFill>
        </a:ln>
      </dgm:spPr>
    </dgm:pt>
    <dgm:pt modelId="{8E0947F0-E28B-4B2E-B1D6-BFEED1AF012B}" type="pres">
      <dgm:prSet presAssocID="{2DC4903D-31E8-4ED6-875F-63877788B702}" presName="ConnectorPoint" presStyleLbl="node1" presStyleIdx="4" presStyleCnt="5"/>
      <dgm:spPr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gm:spPr>
    </dgm:pt>
    <dgm:pt modelId="{6BA99215-8D0D-4B24-ACDB-B8619064A20A}" type="pres">
      <dgm:prSet presAssocID="{2DC4903D-31E8-4ED6-875F-63877788B702}" presName="EmptyPlaceHolder" presStyleCnt="0"/>
      <dgm:spPr/>
    </dgm:pt>
  </dgm:ptLst>
  <dgm:cxnLst>
    <dgm:cxn modelId="{C2A8B52A-540B-46B5-A43B-27FAF06A13EF}" srcId="{FF3CD410-5E2E-4080-A893-907D31D22CB3}" destId="{A59C9EB4-4836-41EA-88FC-E68E29755DEF}" srcOrd="3" destOrd="0" parTransId="{C486CA18-5D6B-49AD-B92C-52313E993EC5}" sibTransId="{62C75627-0A71-4E35-B62B-749D8AB3C189}"/>
    <dgm:cxn modelId="{5A3B2130-5035-4E61-92B1-343AA432C9DF}" srcId="{FF3CD410-5E2E-4080-A893-907D31D22CB3}" destId="{454D56AF-0D14-43A4-A4AA-2274946C5116}" srcOrd="1" destOrd="0" parTransId="{340931FA-0A09-49B9-99A7-6650F93FDC08}" sibTransId="{511F28C0-50D9-4CBB-862C-2AD0ACC17105}"/>
    <dgm:cxn modelId="{33DFDD33-182D-44AF-9877-B1DCECE3CC9D}" srcId="{FF3CD410-5E2E-4080-A893-907D31D22CB3}" destId="{A7F4784E-75AE-4F03-B342-C71355D1ACCF}" srcOrd="2" destOrd="0" parTransId="{E8170CB0-7D27-4024-BF4D-F79F86202313}" sibTransId="{3078DB00-0C2A-4587-8661-74E5E36CBCA7}"/>
    <dgm:cxn modelId="{A319CB69-6926-431D-A805-EACBFA83FA66}" srcId="{FF3CD410-5E2E-4080-A893-907D31D22CB3}" destId="{2DC4903D-31E8-4ED6-875F-63877788B702}" srcOrd="4" destOrd="0" parTransId="{A18F8C20-9A13-44DB-9E45-C2DE49ACE5D9}" sibTransId="{EBFDEA83-93E5-4D72-A672-078838B258F5}"/>
    <dgm:cxn modelId="{935F274E-0D61-4EDD-92A7-9CA37702DC15}" type="presOf" srcId="{2DC4903D-31E8-4ED6-875F-63877788B702}" destId="{270971D8-F05B-4392-88C0-D9921BB5F6B0}" srcOrd="0" destOrd="0" presId="urn:microsoft.com/office/officeart/2017/3/layout/HorizontalLabelsTimeline"/>
    <dgm:cxn modelId="{24FE186F-F804-46F5-9C2D-96C1655A06BB}" type="presOf" srcId="{FF3CD410-5E2E-4080-A893-907D31D22CB3}" destId="{687CC7BD-79EF-4A0F-BDD3-809BFA49E6BE}" srcOrd="0" destOrd="0" presId="urn:microsoft.com/office/officeart/2017/3/layout/HorizontalLabelsTimeline"/>
    <dgm:cxn modelId="{B9B38C7F-D679-4A39-B742-6501D3961044}" srcId="{454D56AF-0D14-43A4-A4AA-2274946C5116}" destId="{3280BE73-5C4D-4941-9102-E5930904556F}" srcOrd="0" destOrd="0" parTransId="{596FE3BE-79D4-47E4-8416-EDF8385B1DE9}" sibTransId="{8E22D1FB-CF90-47F0-B06E-C66C75D54226}"/>
    <dgm:cxn modelId="{59B27383-B045-4BF7-93D0-B9D2CB156BC5}" type="presOf" srcId="{1827863D-2FA1-48D1-81C4-0E7D31ADB47E}" destId="{95B1E40E-26D9-44C8-A99F-14EA44505DF3}" srcOrd="0" destOrd="0" presId="urn:microsoft.com/office/officeart/2017/3/layout/HorizontalLabelsTimeline"/>
    <dgm:cxn modelId="{270F1A8F-053B-4B29-B86C-B8D01B394942}" type="presOf" srcId="{CF564C6C-7771-4FD5-B851-B5B84730268F}" destId="{FE14A9FC-66E7-4679-B63E-054F98E59204}" srcOrd="0" destOrd="0" presId="urn:microsoft.com/office/officeart/2017/3/layout/HorizontalLabelsTimeline"/>
    <dgm:cxn modelId="{68D35F9D-DABF-4E5A-94D4-F988D8E84907}" srcId="{D423FB80-F2BD-4DDE-80B1-76F84FE09A02}" destId="{245E128E-7700-4C91-9411-CDD1DCA94D67}" srcOrd="0" destOrd="0" parTransId="{B4D95EBA-0423-4AFA-B379-E030341B1F23}" sibTransId="{4963BA97-D4C5-477B-9B0D-68DB38F61579}"/>
    <dgm:cxn modelId="{2C87A39F-871C-45C6-8C22-A8C358151D70}" type="presOf" srcId="{A7F4784E-75AE-4F03-B342-C71355D1ACCF}" destId="{CBCB6B30-5D46-4B19-B9DE-C0B7FB057712}" srcOrd="0" destOrd="0" presId="urn:microsoft.com/office/officeart/2017/3/layout/HorizontalLabelsTimeline"/>
    <dgm:cxn modelId="{078029A2-947D-4D6B-B786-5B31CB659BA9}" type="presOf" srcId="{A59C9EB4-4836-41EA-88FC-E68E29755DEF}" destId="{88F6D506-033B-4CA4-9572-41E373A6B43C}" srcOrd="0" destOrd="0" presId="urn:microsoft.com/office/officeart/2017/3/layout/HorizontalLabelsTimeline"/>
    <dgm:cxn modelId="{7749B4AD-5089-49E7-8F6B-1B2382C9B50E}" srcId="{A7F4784E-75AE-4F03-B342-C71355D1ACCF}" destId="{1827863D-2FA1-48D1-81C4-0E7D31ADB47E}" srcOrd="0" destOrd="0" parTransId="{B426C98F-7250-4E9E-84CB-E9FC83F8CB06}" sibTransId="{D0D7EB30-49F6-43D6-AF40-1B9302B3ADF0}"/>
    <dgm:cxn modelId="{5BF3B7B1-A779-4E2D-8625-77DE0CA38FEE}" srcId="{FF3CD410-5E2E-4080-A893-907D31D22CB3}" destId="{D423FB80-F2BD-4DDE-80B1-76F84FE09A02}" srcOrd="0" destOrd="0" parTransId="{9B1CA3FF-D252-4AF5-8F50-CFC93ACA9175}" sibTransId="{EBE862E1-9761-4AA7-AA00-BD79FA3B27DD}"/>
    <dgm:cxn modelId="{F68895C0-3F1F-4678-B72B-DB82A8D7873D}" type="presOf" srcId="{245E128E-7700-4C91-9411-CDD1DCA94D67}" destId="{255B3FC7-BD87-4810-87ED-7952D0F23157}" srcOrd="0" destOrd="0" presId="urn:microsoft.com/office/officeart/2017/3/layout/HorizontalLabelsTimeline"/>
    <dgm:cxn modelId="{607143D0-C26B-448B-8E8C-A8A46198F0C6}" srcId="{2DC4903D-31E8-4ED6-875F-63877788B702}" destId="{A9FB790A-3E33-4887-962E-7206A01AD84F}" srcOrd="0" destOrd="0" parTransId="{2E34BE83-4A83-4B5F-8976-D4AC57FE5007}" sibTransId="{A18338C2-0675-4B1C-898F-3D939F41C34C}"/>
    <dgm:cxn modelId="{186572D2-DD3E-469C-B4C6-FC405845D66C}" type="presOf" srcId="{3280BE73-5C4D-4941-9102-E5930904556F}" destId="{04897CD2-CF6F-4A55-8E79-1E7393B07B06}" srcOrd="0" destOrd="0" presId="urn:microsoft.com/office/officeart/2017/3/layout/HorizontalLabelsTimeline"/>
    <dgm:cxn modelId="{0850A4D5-F517-4BE2-AE27-9281E3729461}" type="presOf" srcId="{454D56AF-0D14-43A4-A4AA-2274946C5116}" destId="{C5503B6E-C1DB-44F5-ABB8-38EF445ED1E8}" srcOrd="0" destOrd="0" presId="urn:microsoft.com/office/officeart/2017/3/layout/HorizontalLabelsTimeline"/>
    <dgm:cxn modelId="{5F80C7E1-A7BD-418E-A665-3DAF3DEDF5A4}" srcId="{A59C9EB4-4836-41EA-88FC-E68E29755DEF}" destId="{CF564C6C-7771-4FD5-B851-B5B84730268F}" srcOrd="0" destOrd="0" parTransId="{5A57A755-D716-4DC9-9A51-20693042AFC8}" sibTransId="{024A7FBC-BB10-4242-BAF3-82678A4C13DA}"/>
    <dgm:cxn modelId="{913E9CE7-B8A6-4506-ADA2-FB6349E99383}" type="presOf" srcId="{A9FB790A-3E33-4887-962E-7206A01AD84F}" destId="{1D60394B-1800-4790-9694-08B1C1D1B34D}" srcOrd="0" destOrd="0" presId="urn:microsoft.com/office/officeart/2017/3/layout/HorizontalLabelsTimeline"/>
    <dgm:cxn modelId="{FAEC57FD-E661-46F9-8FC2-72568E9086CE}" type="presOf" srcId="{D423FB80-F2BD-4DDE-80B1-76F84FE09A02}" destId="{64E37A6A-8F95-4F28-92FC-1FE8089D7DAF}" srcOrd="0" destOrd="0" presId="urn:microsoft.com/office/officeart/2017/3/layout/HorizontalLabelsTimeline"/>
    <dgm:cxn modelId="{41A1825C-6B33-4866-A7F1-A86BC36862B3}" type="presParOf" srcId="{687CC7BD-79EF-4A0F-BDD3-809BFA49E6BE}" destId="{6168B371-2815-4661-9209-F8A29814ADCC}" srcOrd="0" destOrd="0" presId="urn:microsoft.com/office/officeart/2017/3/layout/HorizontalLabelsTimeline"/>
    <dgm:cxn modelId="{281FC94C-5AAC-413C-803D-BB6EEF9AD3A6}" type="presParOf" srcId="{687CC7BD-79EF-4A0F-BDD3-809BFA49E6BE}" destId="{4C5F54B5-504F-4069-AF1D-9A370FBD268C}" srcOrd="1" destOrd="0" presId="urn:microsoft.com/office/officeart/2017/3/layout/HorizontalLabelsTimeline"/>
    <dgm:cxn modelId="{CFDEA283-4601-4089-8563-A85225CFEF1D}" type="presParOf" srcId="{4C5F54B5-504F-4069-AF1D-9A370FBD268C}" destId="{34539F78-7536-446A-B749-4315D26F2C4E}" srcOrd="0" destOrd="0" presId="urn:microsoft.com/office/officeart/2017/3/layout/HorizontalLabelsTimeline"/>
    <dgm:cxn modelId="{8A5756AD-D676-4F95-8A8A-CDE3EA13E14C}" type="presParOf" srcId="{34539F78-7536-446A-B749-4315D26F2C4E}" destId="{64E37A6A-8F95-4F28-92FC-1FE8089D7DAF}" srcOrd="0" destOrd="0" presId="urn:microsoft.com/office/officeart/2017/3/layout/HorizontalLabelsTimeline"/>
    <dgm:cxn modelId="{C64DD621-F766-410D-81AE-A692FE379207}" type="presParOf" srcId="{34539F78-7536-446A-B749-4315D26F2C4E}" destId="{301B11E7-9AB9-40DA-A950-87C47281308D}" srcOrd="1" destOrd="0" presId="urn:microsoft.com/office/officeart/2017/3/layout/HorizontalLabelsTimeline"/>
    <dgm:cxn modelId="{72141621-AC11-4C6D-A617-B6CF19C76AAE}" type="presParOf" srcId="{301B11E7-9AB9-40DA-A950-87C47281308D}" destId="{255B3FC7-BD87-4810-87ED-7952D0F23157}" srcOrd="0" destOrd="0" presId="urn:microsoft.com/office/officeart/2017/3/layout/HorizontalLabelsTimeline"/>
    <dgm:cxn modelId="{C728B947-ADB2-406E-9206-93298476CEFD}" type="presParOf" srcId="{301B11E7-9AB9-40DA-A950-87C47281308D}" destId="{4B545162-9690-412E-B970-54DA905B44AF}" srcOrd="1" destOrd="0" presId="urn:microsoft.com/office/officeart/2017/3/layout/HorizontalLabelsTimeline"/>
    <dgm:cxn modelId="{9B7FD2A9-25B9-477B-AC6A-FE14BD3BFF32}" type="presParOf" srcId="{34539F78-7536-446A-B749-4315D26F2C4E}" destId="{DF478A7F-4668-4E0A-86F7-C1205CF5AA73}" srcOrd="2" destOrd="0" presId="urn:microsoft.com/office/officeart/2017/3/layout/HorizontalLabelsTimeline"/>
    <dgm:cxn modelId="{A1F8B173-85E4-4ED9-BFF5-CF116D6F7CE3}" type="presParOf" srcId="{34539F78-7536-446A-B749-4315D26F2C4E}" destId="{6D7F9BE3-3008-4E5E-96F3-C71D72649902}" srcOrd="3" destOrd="0" presId="urn:microsoft.com/office/officeart/2017/3/layout/HorizontalLabelsTimeline"/>
    <dgm:cxn modelId="{74F580D4-41FC-4B1B-82E4-22FCC2246045}" type="presParOf" srcId="{34539F78-7536-446A-B749-4315D26F2C4E}" destId="{02633C3C-6589-41FB-998C-85A7548107A4}" srcOrd="4" destOrd="0" presId="urn:microsoft.com/office/officeart/2017/3/layout/HorizontalLabelsTimeline"/>
    <dgm:cxn modelId="{ACB72553-49A5-440C-B1C8-D7D8CFF44BD6}" type="presParOf" srcId="{4C5F54B5-504F-4069-AF1D-9A370FBD268C}" destId="{41467129-B2CC-4E38-A5B2-56D30FA28409}" srcOrd="1" destOrd="0" presId="urn:microsoft.com/office/officeart/2017/3/layout/HorizontalLabelsTimeline"/>
    <dgm:cxn modelId="{0C2CFEA1-3FB4-47D5-BA0C-2B2C20EB640F}" type="presParOf" srcId="{4C5F54B5-504F-4069-AF1D-9A370FBD268C}" destId="{795AD8F1-7B20-410C-90F4-2E04F4F4C93D}" srcOrd="2" destOrd="0" presId="urn:microsoft.com/office/officeart/2017/3/layout/HorizontalLabelsTimeline"/>
    <dgm:cxn modelId="{5EA692BD-507A-40EE-B699-B1F92E600F62}" type="presParOf" srcId="{795AD8F1-7B20-410C-90F4-2E04F4F4C93D}" destId="{C5503B6E-C1DB-44F5-ABB8-38EF445ED1E8}" srcOrd="0" destOrd="0" presId="urn:microsoft.com/office/officeart/2017/3/layout/HorizontalLabelsTimeline"/>
    <dgm:cxn modelId="{84215AA0-8ED4-45B6-8451-521906DE0059}" type="presParOf" srcId="{795AD8F1-7B20-410C-90F4-2E04F4F4C93D}" destId="{FD7DE90B-3DDE-4250-BB93-6AFB95DB30C9}" srcOrd="1" destOrd="0" presId="urn:microsoft.com/office/officeart/2017/3/layout/HorizontalLabelsTimeline"/>
    <dgm:cxn modelId="{CD1AF92D-7CB7-4156-9C24-3DD50EA4D129}" type="presParOf" srcId="{FD7DE90B-3DDE-4250-BB93-6AFB95DB30C9}" destId="{04897CD2-CF6F-4A55-8E79-1E7393B07B06}" srcOrd="0" destOrd="0" presId="urn:microsoft.com/office/officeart/2017/3/layout/HorizontalLabelsTimeline"/>
    <dgm:cxn modelId="{E596D201-A9A8-46AA-BA6C-731E186DBB6C}" type="presParOf" srcId="{FD7DE90B-3DDE-4250-BB93-6AFB95DB30C9}" destId="{30F499EF-86B9-43D4-9E36-2ADCD18D3C55}" srcOrd="1" destOrd="0" presId="urn:microsoft.com/office/officeart/2017/3/layout/HorizontalLabelsTimeline"/>
    <dgm:cxn modelId="{7D0F95A1-0D0D-4B3A-AD37-1D9E68A59E7B}" type="presParOf" srcId="{795AD8F1-7B20-410C-90F4-2E04F4F4C93D}" destId="{73ACB8E4-FFC1-49E5-BB46-1EBD63F3BF67}" srcOrd="2" destOrd="0" presId="urn:microsoft.com/office/officeart/2017/3/layout/HorizontalLabelsTimeline"/>
    <dgm:cxn modelId="{A5FB3F07-307E-4B9C-AF1B-722131ED4362}" type="presParOf" srcId="{795AD8F1-7B20-410C-90F4-2E04F4F4C93D}" destId="{FE89438A-B301-4219-9492-D30967496E8F}" srcOrd="3" destOrd="0" presId="urn:microsoft.com/office/officeart/2017/3/layout/HorizontalLabelsTimeline"/>
    <dgm:cxn modelId="{2F2BB858-3070-4463-950E-16B32D1FC1A0}" type="presParOf" srcId="{795AD8F1-7B20-410C-90F4-2E04F4F4C93D}" destId="{80E00C49-A058-42B1-B4A9-8FC8989D4F58}" srcOrd="4" destOrd="0" presId="urn:microsoft.com/office/officeart/2017/3/layout/HorizontalLabelsTimeline"/>
    <dgm:cxn modelId="{4CFFAECA-C6E6-463A-90AA-C4DEAB87918A}" type="presParOf" srcId="{4C5F54B5-504F-4069-AF1D-9A370FBD268C}" destId="{396E0C2C-79C3-4FCA-B5E5-8B3C2758C30F}" srcOrd="3" destOrd="0" presId="urn:microsoft.com/office/officeart/2017/3/layout/HorizontalLabelsTimeline"/>
    <dgm:cxn modelId="{28A719F5-6237-4C83-8EB7-BB9ACE657CCA}" type="presParOf" srcId="{4C5F54B5-504F-4069-AF1D-9A370FBD268C}" destId="{866B658A-D972-4AD8-A7E6-4082FD2CB001}" srcOrd="4" destOrd="0" presId="urn:microsoft.com/office/officeart/2017/3/layout/HorizontalLabelsTimeline"/>
    <dgm:cxn modelId="{E55C2317-CDB7-4C64-95C4-C04303FBB96A}" type="presParOf" srcId="{866B658A-D972-4AD8-A7E6-4082FD2CB001}" destId="{CBCB6B30-5D46-4B19-B9DE-C0B7FB057712}" srcOrd="0" destOrd="0" presId="urn:microsoft.com/office/officeart/2017/3/layout/HorizontalLabelsTimeline"/>
    <dgm:cxn modelId="{2E742A39-B2D8-41E7-938B-B4FE7E0F1794}" type="presParOf" srcId="{866B658A-D972-4AD8-A7E6-4082FD2CB001}" destId="{746F6004-1265-4B16-B698-179F0477DB3D}" srcOrd="1" destOrd="0" presId="urn:microsoft.com/office/officeart/2017/3/layout/HorizontalLabelsTimeline"/>
    <dgm:cxn modelId="{000BAB58-4AA6-43D9-89B5-0C604F29C6EA}" type="presParOf" srcId="{746F6004-1265-4B16-B698-179F0477DB3D}" destId="{95B1E40E-26D9-44C8-A99F-14EA44505DF3}" srcOrd="0" destOrd="0" presId="urn:microsoft.com/office/officeart/2017/3/layout/HorizontalLabelsTimeline"/>
    <dgm:cxn modelId="{6D12DD85-6CC0-441A-BB74-D3B24BE9ECF2}" type="presParOf" srcId="{746F6004-1265-4B16-B698-179F0477DB3D}" destId="{752FC6D6-93A6-414C-B65D-6F2858E07E0C}" srcOrd="1" destOrd="0" presId="urn:microsoft.com/office/officeart/2017/3/layout/HorizontalLabelsTimeline"/>
    <dgm:cxn modelId="{6CE5E65F-BF35-4F9A-9FAC-9FD84A211FC6}" type="presParOf" srcId="{866B658A-D972-4AD8-A7E6-4082FD2CB001}" destId="{BBBD3B06-9C30-48DB-A77E-5A358B1C6E78}" srcOrd="2" destOrd="0" presId="urn:microsoft.com/office/officeart/2017/3/layout/HorizontalLabelsTimeline"/>
    <dgm:cxn modelId="{457B6E85-E149-4279-81E9-511D2D038B9A}" type="presParOf" srcId="{866B658A-D972-4AD8-A7E6-4082FD2CB001}" destId="{C574381E-6C24-436D-B265-4BCFEFA46591}" srcOrd="3" destOrd="0" presId="urn:microsoft.com/office/officeart/2017/3/layout/HorizontalLabelsTimeline"/>
    <dgm:cxn modelId="{376FD1F8-A0AB-4CA9-B35C-A1F5747217B7}" type="presParOf" srcId="{866B658A-D972-4AD8-A7E6-4082FD2CB001}" destId="{CC7E7566-0B46-4E0A-B951-BFE404664D2C}" srcOrd="4" destOrd="0" presId="urn:microsoft.com/office/officeart/2017/3/layout/HorizontalLabelsTimeline"/>
    <dgm:cxn modelId="{CA63DDF8-DE3B-4E8A-886E-D787300C3FD4}" type="presParOf" srcId="{4C5F54B5-504F-4069-AF1D-9A370FBD268C}" destId="{F50C4635-5C0A-4C07-B5AD-BABD96009847}" srcOrd="5" destOrd="0" presId="urn:microsoft.com/office/officeart/2017/3/layout/HorizontalLabelsTimeline"/>
    <dgm:cxn modelId="{187F63AE-22E9-42D8-BA25-F8E70A982232}" type="presParOf" srcId="{4C5F54B5-504F-4069-AF1D-9A370FBD268C}" destId="{5667DB6C-E90F-44DB-BFD7-8570D48D28D4}" srcOrd="6" destOrd="0" presId="urn:microsoft.com/office/officeart/2017/3/layout/HorizontalLabelsTimeline"/>
    <dgm:cxn modelId="{782591FC-39B3-43EE-A99E-69B60AB63978}" type="presParOf" srcId="{5667DB6C-E90F-44DB-BFD7-8570D48D28D4}" destId="{88F6D506-033B-4CA4-9572-41E373A6B43C}" srcOrd="0" destOrd="0" presId="urn:microsoft.com/office/officeart/2017/3/layout/HorizontalLabelsTimeline"/>
    <dgm:cxn modelId="{DA98866D-BB74-46A1-B98B-9B6BDACA94E3}" type="presParOf" srcId="{5667DB6C-E90F-44DB-BFD7-8570D48D28D4}" destId="{E3303ED6-54B9-4518-AD7C-3197102106EF}" srcOrd="1" destOrd="0" presId="urn:microsoft.com/office/officeart/2017/3/layout/HorizontalLabelsTimeline"/>
    <dgm:cxn modelId="{BFB054F1-AA6C-4CA5-B7A3-FF579439BD18}" type="presParOf" srcId="{E3303ED6-54B9-4518-AD7C-3197102106EF}" destId="{FE14A9FC-66E7-4679-B63E-054F98E59204}" srcOrd="0" destOrd="0" presId="urn:microsoft.com/office/officeart/2017/3/layout/HorizontalLabelsTimeline"/>
    <dgm:cxn modelId="{6BF922DC-DA85-4710-BB6F-2CCCF2CFD764}" type="presParOf" srcId="{E3303ED6-54B9-4518-AD7C-3197102106EF}" destId="{8F1DAFAE-685A-4EC1-8FC0-2EE182F59B78}" srcOrd="1" destOrd="0" presId="urn:microsoft.com/office/officeart/2017/3/layout/HorizontalLabelsTimeline"/>
    <dgm:cxn modelId="{6907C7E4-84E2-47E3-949B-BC87F9D211CC}" type="presParOf" srcId="{5667DB6C-E90F-44DB-BFD7-8570D48D28D4}" destId="{4702B22B-8EB6-4454-9F8E-9A963F32B8A1}" srcOrd="2" destOrd="0" presId="urn:microsoft.com/office/officeart/2017/3/layout/HorizontalLabelsTimeline"/>
    <dgm:cxn modelId="{68C6501C-DCCA-438E-8565-A8631BB6C8AC}" type="presParOf" srcId="{5667DB6C-E90F-44DB-BFD7-8570D48D28D4}" destId="{F2E81385-B138-4A59-9452-A3C9AC4F2012}" srcOrd="3" destOrd="0" presId="urn:microsoft.com/office/officeart/2017/3/layout/HorizontalLabelsTimeline"/>
    <dgm:cxn modelId="{F4686330-D4C5-4698-8BC6-EF28FB9176C1}" type="presParOf" srcId="{5667DB6C-E90F-44DB-BFD7-8570D48D28D4}" destId="{00C34F8E-67EA-485C-B754-5C6C9BC871C5}" srcOrd="4" destOrd="0" presId="urn:microsoft.com/office/officeart/2017/3/layout/HorizontalLabelsTimeline"/>
    <dgm:cxn modelId="{FA06019D-A6EE-447A-894D-5FBD4FB143DA}" type="presParOf" srcId="{4C5F54B5-504F-4069-AF1D-9A370FBD268C}" destId="{E2C470F7-A894-4A64-A64E-235B0E510421}" srcOrd="7" destOrd="0" presId="urn:microsoft.com/office/officeart/2017/3/layout/HorizontalLabelsTimeline"/>
    <dgm:cxn modelId="{779E8BAE-E165-44A0-8F61-F1D6F07BA6D3}" type="presParOf" srcId="{4C5F54B5-504F-4069-AF1D-9A370FBD268C}" destId="{6AA3FB3F-E213-4147-93D1-22B952CDFE17}" srcOrd="8" destOrd="0" presId="urn:microsoft.com/office/officeart/2017/3/layout/HorizontalLabelsTimeline"/>
    <dgm:cxn modelId="{FDEBFC71-A7CC-4193-89B3-3D17A65C6735}" type="presParOf" srcId="{6AA3FB3F-E213-4147-93D1-22B952CDFE17}" destId="{270971D8-F05B-4392-88C0-D9921BB5F6B0}" srcOrd="0" destOrd="0" presId="urn:microsoft.com/office/officeart/2017/3/layout/HorizontalLabelsTimeline"/>
    <dgm:cxn modelId="{DDE712DF-EAC7-4AEA-8C8F-518516542CAF}" type="presParOf" srcId="{6AA3FB3F-E213-4147-93D1-22B952CDFE17}" destId="{68B34C20-0EE9-4A51-9634-702BEA794899}" srcOrd="1" destOrd="0" presId="urn:microsoft.com/office/officeart/2017/3/layout/HorizontalLabelsTimeline"/>
    <dgm:cxn modelId="{0AB24538-9BA6-44A1-BA14-80061D14A8F4}" type="presParOf" srcId="{68B34C20-0EE9-4A51-9634-702BEA794899}" destId="{1D60394B-1800-4790-9694-08B1C1D1B34D}" srcOrd="0" destOrd="0" presId="urn:microsoft.com/office/officeart/2017/3/layout/HorizontalLabelsTimeline"/>
    <dgm:cxn modelId="{2AAA8EAA-0E27-421D-A811-E0050D6E2E66}" type="presParOf" srcId="{68B34C20-0EE9-4A51-9634-702BEA794899}" destId="{F7828579-24D8-4EC2-A1D6-344D5AD522E4}" srcOrd="1" destOrd="0" presId="urn:microsoft.com/office/officeart/2017/3/layout/HorizontalLabelsTimeline"/>
    <dgm:cxn modelId="{1951676A-386A-4A55-8D85-8529FCA60223}" type="presParOf" srcId="{6AA3FB3F-E213-4147-93D1-22B952CDFE17}" destId="{59F1EF41-14EA-48EE-A559-118169DBDB24}" srcOrd="2" destOrd="0" presId="urn:microsoft.com/office/officeart/2017/3/layout/HorizontalLabelsTimeline"/>
    <dgm:cxn modelId="{FF7D7122-10DC-403C-B42A-BC23EECD800F}" type="presParOf" srcId="{6AA3FB3F-E213-4147-93D1-22B952CDFE17}" destId="{8E0947F0-E28B-4B2E-B1D6-BFEED1AF012B}" srcOrd="3" destOrd="0" presId="urn:microsoft.com/office/officeart/2017/3/layout/HorizontalLabelsTimeline"/>
    <dgm:cxn modelId="{11C26640-7348-4167-8AF4-596740246EB0}" type="presParOf" srcId="{6AA3FB3F-E213-4147-93D1-22B952CDFE17}" destId="{6BA99215-8D0D-4B24-ACDB-B8619064A20A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3CD410-5E2E-4080-A893-907D31D22CB3}" type="doc">
      <dgm:prSet loTypeId="urn:microsoft.com/office/officeart/2017/3/layout/HorizontalLabelsTimeline" loCatId="other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23FB80-F2BD-4DDE-80B1-76F84FE09A02}">
      <dgm:prSet phldrT="[Text]" custT="1"/>
      <dgm:spPr>
        <a:solidFill>
          <a:srgbClr val="0070C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April 2023</a:t>
          </a:r>
        </a:p>
      </dgm:t>
    </dgm:pt>
    <dgm:pt modelId="{9B1CA3FF-D252-4AF5-8F50-CFC93ACA9175}" type="parTrans" cxnId="{5BF3B7B1-A779-4E2D-8625-77DE0CA38FEE}">
      <dgm:prSet/>
      <dgm:spPr/>
      <dgm:t>
        <a:bodyPr/>
        <a:lstStyle/>
        <a:p>
          <a:endParaRPr lang="en-US"/>
        </a:p>
      </dgm:t>
    </dgm:pt>
    <dgm:pt modelId="{EBE862E1-9761-4AA7-AA00-BD79FA3B27DD}" type="sibTrans" cxnId="{5BF3B7B1-A779-4E2D-8625-77DE0CA38FEE}">
      <dgm:prSet/>
      <dgm:spPr/>
      <dgm:t>
        <a:bodyPr/>
        <a:lstStyle/>
        <a:p>
          <a:endParaRPr lang="en-US"/>
        </a:p>
      </dgm:t>
    </dgm:pt>
    <dgm:pt modelId="{245E128E-7700-4C91-9411-CDD1DCA94D67}">
      <dgm:prSet phldrT="[Text]"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US" sz="2000" b="1" i="0" kern="1200" dirty="0">
              <a:solidFill>
                <a:srgbClr val="454D5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FY23 ESSER III School &amp; Department Spending Finished</a:t>
          </a:r>
          <a:endParaRPr lang="en-US" sz="2000" i="1" kern="1200" dirty="0">
            <a:solidFill>
              <a:srgbClr val="454D55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B4D95EBA-0423-4AFA-B379-E030341B1F23}" type="parTrans" cxnId="{68D35F9D-DABF-4E5A-94D4-F988D8E84907}">
      <dgm:prSet/>
      <dgm:spPr/>
      <dgm:t>
        <a:bodyPr/>
        <a:lstStyle/>
        <a:p>
          <a:endParaRPr lang="en-US"/>
        </a:p>
      </dgm:t>
    </dgm:pt>
    <dgm:pt modelId="{4963BA97-D4C5-477B-9B0D-68DB38F61579}" type="sibTrans" cxnId="{68D35F9D-DABF-4E5A-94D4-F988D8E84907}">
      <dgm:prSet/>
      <dgm:spPr/>
      <dgm:t>
        <a:bodyPr/>
        <a:lstStyle/>
        <a:p>
          <a:endParaRPr lang="en-US"/>
        </a:p>
      </dgm:t>
    </dgm:pt>
    <dgm:pt modelId="{2DC4903D-31E8-4ED6-875F-63877788B702}">
      <dgm:prSet phldrT="[Text]" custT="1"/>
      <dgm:spPr>
        <a:solidFill>
          <a:srgbClr val="0070C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December 31, 2023</a:t>
          </a:r>
        </a:p>
      </dgm:t>
    </dgm:pt>
    <dgm:pt modelId="{A18F8C20-9A13-44DB-9E45-C2DE49ACE5D9}" type="parTrans" cxnId="{A319CB69-6926-431D-A805-EACBFA83FA66}">
      <dgm:prSet/>
      <dgm:spPr/>
      <dgm:t>
        <a:bodyPr/>
        <a:lstStyle/>
        <a:p>
          <a:endParaRPr lang="en-US"/>
        </a:p>
      </dgm:t>
    </dgm:pt>
    <dgm:pt modelId="{EBFDEA83-93E5-4D72-A672-078838B258F5}" type="sibTrans" cxnId="{A319CB69-6926-431D-A805-EACBFA83FA66}">
      <dgm:prSet/>
      <dgm:spPr/>
      <dgm:t>
        <a:bodyPr/>
        <a:lstStyle/>
        <a:p>
          <a:endParaRPr lang="en-US"/>
        </a:p>
      </dgm:t>
    </dgm:pt>
    <dgm:pt modelId="{A9FB790A-3E33-4887-962E-7206A01AD84F}">
      <dgm:prSet phldrT="[Text]"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US" sz="2000" b="1" i="0" kern="1200" dirty="0">
              <a:solidFill>
                <a:srgbClr val="454D5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ESSER III Grant Locked – Completion Report finished, final application submitted, grant locked in through 9/30/24.</a:t>
          </a:r>
          <a:endParaRPr lang="en-US" sz="2000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</dgm:t>
    </dgm:pt>
    <dgm:pt modelId="{2E34BE83-4A83-4B5F-8976-D4AC57FE5007}" type="parTrans" cxnId="{607143D0-C26B-448B-8E8C-A8A46198F0C6}">
      <dgm:prSet/>
      <dgm:spPr/>
      <dgm:t>
        <a:bodyPr/>
        <a:lstStyle/>
        <a:p>
          <a:endParaRPr lang="en-US"/>
        </a:p>
      </dgm:t>
    </dgm:pt>
    <dgm:pt modelId="{A18338C2-0675-4B1C-898F-3D939F41C34C}" type="sibTrans" cxnId="{607143D0-C26B-448B-8E8C-A8A46198F0C6}">
      <dgm:prSet/>
      <dgm:spPr/>
      <dgm:t>
        <a:bodyPr/>
        <a:lstStyle/>
        <a:p>
          <a:endParaRPr lang="en-US"/>
        </a:p>
      </dgm:t>
    </dgm:pt>
    <dgm:pt modelId="{454D56AF-0D14-43A4-A4AA-2274946C5116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August 31, 2023</a:t>
          </a:r>
        </a:p>
      </dgm:t>
    </dgm:pt>
    <dgm:pt modelId="{340931FA-0A09-49B9-99A7-6650F93FDC08}" type="parTrans" cxnId="{5A3B2130-5035-4E61-92B1-343AA432C9DF}">
      <dgm:prSet/>
      <dgm:spPr/>
      <dgm:t>
        <a:bodyPr/>
        <a:lstStyle/>
        <a:p>
          <a:endParaRPr lang="en-US"/>
        </a:p>
      </dgm:t>
    </dgm:pt>
    <dgm:pt modelId="{511F28C0-50D9-4CBB-862C-2AD0ACC17105}" type="sibTrans" cxnId="{5A3B2130-5035-4E61-92B1-343AA432C9DF}">
      <dgm:prSet/>
      <dgm:spPr/>
      <dgm:t>
        <a:bodyPr/>
        <a:lstStyle/>
        <a:p>
          <a:endParaRPr lang="en-US"/>
        </a:p>
      </dgm:t>
    </dgm:pt>
    <dgm:pt modelId="{A7F4784E-75AE-4F03-B342-C71355D1ACCF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September 30, 2023</a:t>
          </a:r>
        </a:p>
      </dgm:t>
    </dgm:pt>
    <dgm:pt modelId="{E8170CB0-7D27-4024-BF4D-F79F86202313}" type="parTrans" cxnId="{33DFDD33-182D-44AF-9877-B1DCECE3CC9D}">
      <dgm:prSet/>
      <dgm:spPr/>
      <dgm:t>
        <a:bodyPr/>
        <a:lstStyle/>
        <a:p>
          <a:endParaRPr lang="en-US"/>
        </a:p>
      </dgm:t>
    </dgm:pt>
    <dgm:pt modelId="{3078DB00-0C2A-4587-8661-74E5E36CBCA7}" type="sibTrans" cxnId="{33DFDD33-182D-44AF-9877-B1DCECE3CC9D}">
      <dgm:prSet/>
      <dgm:spPr/>
      <dgm:t>
        <a:bodyPr/>
        <a:lstStyle/>
        <a:p>
          <a:endParaRPr lang="en-US"/>
        </a:p>
      </dgm:t>
    </dgm:pt>
    <dgm:pt modelId="{A59C9EB4-4836-41EA-88FC-E68E29755DEF}">
      <dgm:prSet custT="1"/>
      <dgm:spPr>
        <a:solidFill>
          <a:srgbClr val="0070C0"/>
        </a:solidFill>
        <a:ln>
          <a:noFill/>
        </a:ln>
      </dgm:spPr>
      <dgm:t>
        <a:bodyPr/>
        <a:lstStyle/>
        <a:p>
          <a:pPr>
            <a:defRPr b="1"/>
          </a:pPr>
          <a:r>
            <a:rPr lang="en-US" sz="2000" dirty="0">
              <a:latin typeface="+mj-lt"/>
            </a:rPr>
            <a:t>September 30, 2023</a:t>
          </a:r>
        </a:p>
      </dgm:t>
    </dgm:pt>
    <dgm:pt modelId="{C486CA18-5D6B-49AD-B92C-52313E993EC5}" type="parTrans" cxnId="{C2A8B52A-540B-46B5-A43B-27FAF06A13EF}">
      <dgm:prSet/>
      <dgm:spPr/>
      <dgm:t>
        <a:bodyPr/>
        <a:lstStyle/>
        <a:p>
          <a:endParaRPr lang="en-US"/>
        </a:p>
      </dgm:t>
    </dgm:pt>
    <dgm:pt modelId="{62C75627-0A71-4E35-B62B-749D8AB3C189}" type="sibTrans" cxnId="{C2A8B52A-540B-46B5-A43B-27FAF06A13EF}">
      <dgm:prSet/>
      <dgm:spPr/>
      <dgm:t>
        <a:bodyPr/>
        <a:lstStyle/>
        <a:p>
          <a:endParaRPr lang="en-US"/>
        </a:p>
      </dgm:t>
    </dgm:pt>
    <dgm:pt modelId="{3280BE73-5C4D-4941-9102-E5930904556F}">
      <dgm:prSet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US" sz="2000" b="1" i="0" kern="1200" dirty="0">
              <a:solidFill>
                <a:srgbClr val="454D5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All FY23 ESSER III Purchases Finalized. Unspent funds compiled and totaled.</a:t>
          </a:r>
          <a:endParaRPr lang="en-US" sz="2000" i="1" kern="1200" dirty="0">
            <a:solidFill>
              <a:srgbClr val="454D55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596FE3BE-79D4-47E4-8416-EDF8385B1DE9}" type="parTrans" cxnId="{B9B38C7F-D679-4A39-B742-6501D3961044}">
      <dgm:prSet/>
      <dgm:spPr/>
      <dgm:t>
        <a:bodyPr/>
        <a:lstStyle/>
        <a:p>
          <a:endParaRPr lang="en-US"/>
        </a:p>
      </dgm:t>
    </dgm:pt>
    <dgm:pt modelId="{8E22D1FB-CF90-47F0-B06E-C66C75D54226}" type="sibTrans" cxnId="{B9B38C7F-D679-4A39-B742-6501D3961044}">
      <dgm:prSet/>
      <dgm:spPr/>
      <dgm:t>
        <a:bodyPr/>
        <a:lstStyle/>
        <a:p>
          <a:endParaRPr lang="en-US"/>
        </a:p>
      </dgm:t>
    </dgm:pt>
    <dgm:pt modelId="{1827863D-2FA1-48D1-81C4-0E7D31ADB47E}">
      <dgm:prSet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US" sz="2000" b="1" i="0" kern="1200" dirty="0">
              <a:solidFill>
                <a:srgbClr val="454D55"/>
              </a:solidFill>
              <a:highlight>
                <a:srgbClr val="FFFF00"/>
              </a:highligh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ESSER III Grant - Final funding decisions need to be made for allocations through 9/30/24.</a:t>
          </a:r>
          <a:endParaRPr lang="en-US" sz="2000" i="1" kern="1200" dirty="0">
            <a:solidFill>
              <a:srgbClr val="454D55"/>
            </a:solidFill>
            <a:highlight>
              <a:srgbClr val="FFFF00"/>
            </a:highligh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B426C98F-7250-4E9E-84CB-E9FC83F8CB06}" type="parTrans" cxnId="{7749B4AD-5089-49E7-8F6B-1B2382C9B50E}">
      <dgm:prSet/>
      <dgm:spPr/>
      <dgm:t>
        <a:bodyPr/>
        <a:lstStyle/>
        <a:p>
          <a:endParaRPr lang="en-US"/>
        </a:p>
      </dgm:t>
    </dgm:pt>
    <dgm:pt modelId="{D0D7EB30-49F6-43D6-AF40-1B9302B3ADF0}" type="sibTrans" cxnId="{7749B4AD-5089-49E7-8F6B-1B2382C9B50E}">
      <dgm:prSet/>
      <dgm:spPr/>
      <dgm:t>
        <a:bodyPr/>
        <a:lstStyle/>
        <a:p>
          <a:endParaRPr lang="en-US"/>
        </a:p>
      </dgm:t>
    </dgm:pt>
    <dgm:pt modelId="{CF564C6C-7771-4FD5-B851-B5B84730268F}">
      <dgm:prSet custT="1"/>
      <dgm:spPr>
        <a:solidFill>
          <a:schemeClr val="bg1">
            <a:lumMod val="85000"/>
            <a:alpha val="90000"/>
          </a:schemeClr>
        </a:solidFill>
        <a:ln>
          <a:noFill/>
        </a:ln>
      </dgm:spPr>
      <dgm:t>
        <a:bodyPr/>
        <a:lstStyle/>
        <a:p>
          <a:r>
            <a:rPr lang="en-US" sz="2000" b="1" i="0" kern="1200" dirty="0">
              <a:solidFill>
                <a:srgbClr val="454D5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End of ESSER II Grant</a:t>
          </a:r>
        </a:p>
      </dgm:t>
    </dgm:pt>
    <dgm:pt modelId="{5A57A755-D716-4DC9-9A51-20693042AFC8}" type="parTrans" cxnId="{5F80C7E1-A7BD-418E-A665-3DAF3DEDF5A4}">
      <dgm:prSet/>
      <dgm:spPr/>
      <dgm:t>
        <a:bodyPr/>
        <a:lstStyle/>
        <a:p>
          <a:endParaRPr lang="en-US"/>
        </a:p>
      </dgm:t>
    </dgm:pt>
    <dgm:pt modelId="{024A7FBC-BB10-4242-BAF3-82678A4C13DA}" type="sibTrans" cxnId="{5F80C7E1-A7BD-418E-A665-3DAF3DEDF5A4}">
      <dgm:prSet/>
      <dgm:spPr/>
      <dgm:t>
        <a:bodyPr/>
        <a:lstStyle/>
        <a:p>
          <a:endParaRPr lang="en-US"/>
        </a:p>
      </dgm:t>
    </dgm:pt>
    <dgm:pt modelId="{687CC7BD-79EF-4A0F-BDD3-809BFA49E6BE}" type="pres">
      <dgm:prSet presAssocID="{FF3CD410-5E2E-4080-A893-907D31D22CB3}" presName="root" presStyleCnt="0">
        <dgm:presLayoutVars>
          <dgm:chMax/>
          <dgm:chPref/>
          <dgm:animLvl val="lvl"/>
        </dgm:presLayoutVars>
      </dgm:prSet>
      <dgm:spPr/>
    </dgm:pt>
    <dgm:pt modelId="{6168B371-2815-4661-9209-F8A29814ADCC}" type="pres">
      <dgm:prSet presAssocID="{FF3CD410-5E2E-4080-A893-907D31D22CB3}" presName="divider" presStyleLbl="fgAcc1" presStyleIdx="0" presStyleCnt="1"/>
      <dgm:spPr>
        <a:ln w="38100">
          <a:solidFill>
            <a:schemeClr val="bg2"/>
          </a:solidFill>
        </a:ln>
      </dgm:spPr>
    </dgm:pt>
    <dgm:pt modelId="{4C5F54B5-504F-4069-AF1D-9A370FBD268C}" type="pres">
      <dgm:prSet presAssocID="{FF3CD410-5E2E-4080-A893-907D31D22CB3}" presName="nodes" presStyleCnt="0">
        <dgm:presLayoutVars>
          <dgm:chMax/>
          <dgm:chPref/>
          <dgm:animLvl val="lvl"/>
        </dgm:presLayoutVars>
      </dgm:prSet>
      <dgm:spPr/>
    </dgm:pt>
    <dgm:pt modelId="{34539F78-7536-446A-B749-4315D26F2C4E}" type="pres">
      <dgm:prSet presAssocID="{D423FB80-F2BD-4DDE-80B1-76F84FE09A02}" presName="composite" presStyleCnt="0"/>
      <dgm:spPr/>
    </dgm:pt>
    <dgm:pt modelId="{64E37A6A-8F95-4F28-92FC-1FE8089D7DAF}" type="pres">
      <dgm:prSet presAssocID="{D423FB80-F2BD-4DDE-80B1-76F84FE09A02}" presName="L1TextContainer" presStyleLbl="alignNode1" presStyleIdx="0" presStyleCnt="5">
        <dgm:presLayoutVars>
          <dgm:chMax val="1"/>
          <dgm:chPref val="1"/>
          <dgm:bulletEnabled val="1"/>
        </dgm:presLayoutVars>
      </dgm:prSet>
      <dgm:spPr/>
    </dgm:pt>
    <dgm:pt modelId="{301B11E7-9AB9-40DA-A950-87C47281308D}" type="pres">
      <dgm:prSet presAssocID="{D423FB80-F2BD-4DDE-80B1-76F84FE09A02}" presName="L2TextContainerWrapper" presStyleCnt="0">
        <dgm:presLayoutVars>
          <dgm:bulletEnabled val="1"/>
        </dgm:presLayoutVars>
      </dgm:prSet>
      <dgm:spPr/>
    </dgm:pt>
    <dgm:pt modelId="{255B3FC7-BD87-4810-87ED-7952D0F23157}" type="pres">
      <dgm:prSet presAssocID="{D423FB80-F2BD-4DDE-80B1-76F84FE09A02}" presName="L2TextContainer" presStyleLbl="bgAccFollowNode1" presStyleIdx="0" presStyleCnt="5"/>
      <dgm:spPr/>
    </dgm:pt>
    <dgm:pt modelId="{4B545162-9690-412E-B970-54DA905B44AF}" type="pres">
      <dgm:prSet presAssocID="{D423FB80-F2BD-4DDE-80B1-76F84FE09A02}" presName="FlexibleEmptyPlaceHolder" presStyleCnt="0"/>
      <dgm:spPr/>
    </dgm:pt>
    <dgm:pt modelId="{DF478A7F-4668-4E0A-86F7-C1205CF5AA73}" type="pres">
      <dgm:prSet presAssocID="{D423FB80-F2BD-4DDE-80B1-76F84FE09A02}" presName="ConnectLine" presStyleLbl="sibTrans1D1" presStyleIdx="0" presStyleCnt="5"/>
      <dgm:spPr>
        <a:ln w="19050">
          <a:solidFill>
            <a:schemeClr val="bg2"/>
          </a:solidFill>
        </a:ln>
      </dgm:spPr>
    </dgm:pt>
    <dgm:pt modelId="{6D7F9BE3-3008-4E5E-96F3-C71D72649902}" type="pres">
      <dgm:prSet presAssocID="{D423FB80-F2BD-4DDE-80B1-76F84FE09A02}" presName="ConnectorPoint" presStyleLbl="node1" presStyleIdx="0" presStyleCnt="5"/>
      <dgm:spPr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gm:spPr>
    </dgm:pt>
    <dgm:pt modelId="{02633C3C-6589-41FB-998C-85A7548107A4}" type="pres">
      <dgm:prSet presAssocID="{D423FB80-F2BD-4DDE-80B1-76F84FE09A02}" presName="EmptyPlaceHolder" presStyleCnt="0"/>
      <dgm:spPr/>
    </dgm:pt>
    <dgm:pt modelId="{41467129-B2CC-4E38-A5B2-56D30FA28409}" type="pres">
      <dgm:prSet presAssocID="{EBE862E1-9761-4AA7-AA00-BD79FA3B27DD}" presName="spaceBetweenRectangles" presStyleCnt="0"/>
      <dgm:spPr/>
    </dgm:pt>
    <dgm:pt modelId="{795AD8F1-7B20-410C-90F4-2E04F4F4C93D}" type="pres">
      <dgm:prSet presAssocID="{454D56AF-0D14-43A4-A4AA-2274946C5116}" presName="composite" presStyleCnt="0"/>
      <dgm:spPr/>
    </dgm:pt>
    <dgm:pt modelId="{C5503B6E-C1DB-44F5-ABB8-38EF445ED1E8}" type="pres">
      <dgm:prSet presAssocID="{454D56AF-0D14-43A4-A4AA-2274946C5116}" presName="L1TextContainer" presStyleLbl="alignNode1" presStyleIdx="1" presStyleCnt="5">
        <dgm:presLayoutVars>
          <dgm:chMax val="1"/>
          <dgm:chPref val="1"/>
          <dgm:bulletEnabled val="1"/>
        </dgm:presLayoutVars>
      </dgm:prSet>
      <dgm:spPr/>
    </dgm:pt>
    <dgm:pt modelId="{FD7DE90B-3DDE-4250-BB93-6AFB95DB30C9}" type="pres">
      <dgm:prSet presAssocID="{454D56AF-0D14-43A4-A4AA-2274946C5116}" presName="L2TextContainerWrapper" presStyleCnt="0">
        <dgm:presLayoutVars>
          <dgm:bulletEnabled val="1"/>
        </dgm:presLayoutVars>
      </dgm:prSet>
      <dgm:spPr/>
    </dgm:pt>
    <dgm:pt modelId="{04897CD2-CF6F-4A55-8E79-1E7393B07B06}" type="pres">
      <dgm:prSet presAssocID="{454D56AF-0D14-43A4-A4AA-2274946C5116}" presName="L2TextContainer" presStyleLbl="bgAccFollowNode1" presStyleIdx="1" presStyleCnt="5"/>
      <dgm:spPr/>
    </dgm:pt>
    <dgm:pt modelId="{30F499EF-86B9-43D4-9E36-2ADCD18D3C55}" type="pres">
      <dgm:prSet presAssocID="{454D56AF-0D14-43A4-A4AA-2274946C5116}" presName="FlexibleEmptyPlaceHolder" presStyleCnt="0"/>
      <dgm:spPr/>
    </dgm:pt>
    <dgm:pt modelId="{73ACB8E4-FFC1-49E5-BB46-1EBD63F3BF67}" type="pres">
      <dgm:prSet presAssocID="{454D56AF-0D14-43A4-A4AA-2274946C5116}" presName="ConnectLine" presStyleLbl="sibTrans1D1" presStyleIdx="1" presStyleCnt="5"/>
      <dgm:spPr>
        <a:ln w="19050">
          <a:solidFill>
            <a:schemeClr val="bg2"/>
          </a:solidFill>
        </a:ln>
      </dgm:spPr>
    </dgm:pt>
    <dgm:pt modelId="{FE89438A-B301-4219-9492-D30967496E8F}" type="pres">
      <dgm:prSet presAssocID="{454D56AF-0D14-43A4-A4AA-2274946C5116}" presName="ConnectorPoint" presStyleLbl="node1" presStyleIdx="1" presStyleCnt="5"/>
      <dgm:spPr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gm:spPr>
    </dgm:pt>
    <dgm:pt modelId="{80E00C49-A058-42B1-B4A9-8FC8989D4F58}" type="pres">
      <dgm:prSet presAssocID="{454D56AF-0D14-43A4-A4AA-2274946C5116}" presName="EmptyPlaceHolder" presStyleCnt="0"/>
      <dgm:spPr/>
    </dgm:pt>
    <dgm:pt modelId="{396E0C2C-79C3-4FCA-B5E5-8B3C2758C30F}" type="pres">
      <dgm:prSet presAssocID="{511F28C0-50D9-4CBB-862C-2AD0ACC17105}" presName="spaceBetweenRectangles" presStyleCnt="0"/>
      <dgm:spPr/>
    </dgm:pt>
    <dgm:pt modelId="{866B658A-D972-4AD8-A7E6-4082FD2CB001}" type="pres">
      <dgm:prSet presAssocID="{A7F4784E-75AE-4F03-B342-C71355D1ACCF}" presName="composite" presStyleCnt="0"/>
      <dgm:spPr/>
    </dgm:pt>
    <dgm:pt modelId="{CBCB6B30-5D46-4B19-B9DE-C0B7FB057712}" type="pres">
      <dgm:prSet presAssocID="{A7F4784E-75AE-4F03-B342-C71355D1ACCF}" presName="L1TextContainer" presStyleLbl="alignNode1" presStyleIdx="2" presStyleCnt="5" custScaleX="101927">
        <dgm:presLayoutVars>
          <dgm:chMax val="1"/>
          <dgm:chPref val="1"/>
          <dgm:bulletEnabled val="1"/>
        </dgm:presLayoutVars>
      </dgm:prSet>
      <dgm:spPr/>
    </dgm:pt>
    <dgm:pt modelId="{746F6004-1265-4B16-B698-179F0477DB3D}" type="pres">
      <dgm:prSet presAssocID="{A7F4784E-75AE-4F03-B342-C71355D1ACCF}" presName="L2TextContainerWrapper" presStyleCnt="0">
        <dgm:presLayoutVars>
          <dgm:bulletEnabled val="1"/>
        </dgm:presLayoutVars>
      </dgm:prSet>
      <dgm:spPr/>
    </dgm:pt>
    <dgm:pt modelId="{95B1E40E-26D9-44C8-A99F-14EA44505DF3}" type="pres">
      <dgm:prSet presAssocID="{A7F4784E-75AE-4F03-B342-C71355D1ACCF}" presName="L2TextContainer" presStyleLbl="bgAccFollowNode1" presStyleIdx="2" presStyleCnt="5" custAng="0" custScaleX="101361"/>
      <dgm:spPr/>
    </dgm:pt>
    <dgm:pt modelId="{752FC6D6-93A6-414C-B65D-6F2858E07E0C}" type="pres">
      <dgm:prSet presAssocID="{A7F4784E-75AE-4F03-B342-C71355D1ACCF}" presName="FlexibleEmptyPlaceHolder" presStyleCnt="0"/>
      <dgm:spPr/>
    </dgm:pt>
    <dgm:pt modelId="{BBBD3B06-9C30-48DB-A77E-5A358B1C6E78}" type="pres">
      <dgm:prSet presAssocID="{A7F4784E-75AE-4F03-B342-C71355D1ACCF}" presName="ConnectLine" presStyleLbl="sibTrans1D1" presStyleIdx="2" presStyleCnt="5"/>
      <dgm:spPr>
        <a:ln w="19050">
          <a:solidFill>
            <a:schemeClr val="bg2"/>
          </a:solidFill>
        </a:ln>
      </dgm:spPr>
    </dgm:pt>
    <dgm:pt modelId="{C574381E-6C24-436D-B265-4BCFEFA46591}" type="pres">
      <dgm:prSet presAssocID="{A7F4784E-75AE-4F03-B342-C71355D1ACCF}" presName="ConnectorPoint" presStyleLbl="node1" presStyleIdx="2" presStyleCnt="5"/>
      <dgm:spPr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gm:spPr>
    </dgm:pt>
    <dgm:pt modelId="{CC7E7566-0B46-4E0A-B951-BFE404664D2C}" type="pres">
      <dgm:prSet presAssocID="{A7F4784E-75AE-4F03-B342-C71355D1ACCF}" presName="EmptyPlaceHolder" presStyleCnt="0"/>
      <dgm:spPr/>
    </dgm:pt>
    <dgm:pt modelId="{F50C4635-5C0A-4C07-B5AD-BABD96009847}" type="pres">
      <dgm:prSet presAssocID="{3078DB00-0C2A-4587-8661-74E5E36CBCA7}" presName="spaceBetweenRectangles" presStyleCnt="0"/>
      <dgm:spPr/>
    </dgm:pt>
    <dgm:pt modelId="{5667DB6C-E90F-44DB-BFD7-8570D48D28D4}" type="pres">
      <dgm:prSet presAssocID="{A59C9EB4-4836-41EA-88FC-E68E29755DEF}" presName="composite" presStyleCnt="0"/>
      <dgm:spPr/>
    </dgm:pt>
    <dgm:pt modelId="{88F6D506-033B-4CA4-9572-41E373A6B43C}" type="pres">
      <dgm:prSet presAssocID="{A59C9EB4-4836-41EA-88FC-E68E29755DEF}" presName="L1TextContainer" presStyleLbl="alignNode1" presStyleIdx="3" presStyleCnt="5">
        <dgm:presLayoutVars>
          <dgm:chMax val="1"/>
          <dgm:chPref val="1"/>
          <dgm:bulletEnabled val="1"/>
        </dgm:presLayoutVars>
      </dgm:prSet>
      <dgm:spPr/>
    </dgm:pt>
    <dgm:pt modelId="{E3303ED6-54B9-4518-AD7C-3197102106EF}" type="pres">
      <dgm:prSet presAssocID="{A59C9EB4-4836-41EA-88FC-E68E29755DEF}" presName="L2TextContainerWrapper" presStyleCnt="0">
        <dgm:presLayoutVars>
          <dgm:bulletEnabled val="1"/>
        </dgm:presLayoutVars>
      </dgm:prSet>
      <dgm:spPr/>
    </dgm:pt>
    <dgm:pt modelId="{FE14A9FC-66E7-4679-B63E-054F98E59204}" type="pres">
      <dgm:prSet presAssocID="{A59C9EB4-4836-41EA-88FC-E68E29755DEF}" presName="L2TextContainer" presStyleLbl="bgAccFollowNode1" presStyleIdx="3" presStyleCnt="5"/>
      <dgm:spPr/>
    </dgm:pt>
    <dgm:pt modelId="{8F1DAFAE-685A-4EC1-8FC0-2EE182F59B78}" type="pres">
      <dgm:prSet presAssocID="{A59C9EB4-4836-41EA-88FC-E68E29755DEF}" presName="FlexibleEmptyPlaceHolder" presStyleCnt="0"/>
      <dgm:spPr/>
    </dgm:pt>
    <dgm:pt modelId="{4702B22B-8EB6-4454-9F8E-9A963F32B8A1}" type="pres">
      <dgm:prSet presAssocID="{A59C9EB4-4836-41EA-88FC-E68E29755DEF}" presName="ConnectLine" presStyleLbl="sibTrans1D1" presStyleIdx="3" presStyleCnt="5"/>
      <dgm:spPr>
        <a:ln w="19050">
          <a:solidFill>
            <a:schemeClr val="bg2"/>
          </a:solidFill>
        </a:ln>
      </dgm:spPr>
    </dgm:pt>
    <dgm:pt modelId="{F2E81385-B138-4A59-9452-A3C9AC4F2012}" type="pres">
      <dgm:prSet presAssocID="{A59C9EB4-4836-41EA-88FC-E68E29755DEF}" presName="ConnectorPoint" presStyleLbl="node1" presStyleIdx="3" presStyleCnt="5"/>
      <dgm:spPr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gm:spPr>
    </dgm:pt>
    <dgm:pt modelId="{00C34F8E-67EA-485C-B754-5C6C9BC871C5}" type="pres">
      <dgm:prSet presAssocID="{A59C9EB4-4836-41EA-88FC-E68E29755DEF}" presName="EmptyPlaceHolder" presStyleCnt="0"/>
      <dgm:spPr/>
    </dgm:pt>
    <dgm:pt modelId="{E2C470F7-A894-4A64-A64E-235B0E510421}" type="pres">
      <dgm:prSet presAssocID="{62C75627-0A71-4E35-B62B-749D8AB3C189}" presName="spaceBetweenRectangles" presStyleCnt="0"/>
      <dgm:spPr/>
    </dgm:pt>
    <dgm:pt modelId="{6AA3FB3F-E213-4147-93D1-22B952CDFE17}" type="pres">
      <dgm:prSet presAssocID="{2DC4903D-31E8-4ED6-875F-63877788B702}" presName="composite" presStyleCnt="0"/>
      <dgm:spPr/>
    </dgm:pt>
    <dgm:pt modelId="{270971D8-F05B-4392-88C0-D9921BB5F6B0}" type="pres">
      <dgm:prSet presAssocID="{2DC4903D-31E8-4ED6-875F-63877788B702}" presName="L1TextContainer" presStyleLbl="alignNode1" presStyleIdx="4" presStyleCnt="5">
        <dgm:presLayoutVars>
          <dgm:chMax val="1"/>
          <dgm:chPref val="1"/>
          <dgm:bulletEnabled val="1"/>
        </dgm:presLayoutVars>
      </dgm:prSet>
      <dgm:spPr/>
    </dgm:pt>
    <dgm:pt modelId="{68B34C20-0EE9-4A51-9634-702BEA794899}" type="pres">
      <dgm:prSet presAssocID="{2DC4903D-31E8-4ED6-875F-63877788B702}" presName="L2TextContainerWrapper" presStyleCnt="0">
        <dgm:presLayoutVars>
          <dgm:bulletEnabled val="1"/>
        </dgm:presLayoutVars>
      </dgm:prSet>
      <dgm:spPr/>
    </dgm:pt>
    <dgm:pt modelId="{1D60394B-1800-4790-9694-08B1C1D1B34D}" type="pres">
      <dgm:prSet presAssocID="{2DC4903D-31E8-4ED6-875F-63877788B702}" presName="L2TextContainer" presStyleLbl="bgAccFollowNode1" presStyleIdx="4" presStyleCnt="5"/>
      <dgm:spPr/>
    </dgm:pt>
    <dgm:pt modelId="{F7828579-24D8-4EC2-A1D6-344D5AD522E4}" type="pres">
      <dgm:prSet presAssocID="{2DC4903D-31E8-4ED6-875F-63877788B702}" presName="FlexibleEmptyPlaceHolder" presStyleCnt="0"/>
      <dgm:spPr/>
    </dgm:pt>
    <dgm:pt modelId="{59F1EF41-14EA-48EE-A559-118169DBDB24}" type="pres">
      <dgm:prSet presAssocID="{2DC4903D-31E8-4ED6-875F-63877788B702}" presName="ConnectLine" presStyleLbl="sibTrans1D1" presStyleIdx="4" presStyleCnt="5"/>
      <dgm:spPr>
        <a:ln w="19050">
          <a:solidFill>
            <a:schemeClr val="bg2"/>
          </a:solidFill>
        </a:ln>
      </dgm:spPr>
    </dgm:pt>
    <dgm:pt modelId="{8E0947F0-E28B-4B2E-B1D6-BFEED1AF012B}" type="pres">
      <dgm:prSet presAssocID="{2DC4903D-31E8-4ED6-875F-63877788B702}" presName="ConnectorPoint" presStyleLbl="node1" presStyleIdx="4" presStyleCnt="5"/>
      <dgm:spPr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gm:spPr>
    </dgm:pt>
    <dgm:pt modelId="{6BA99215-8D0D-4B24-ACDB-B8619064A20A}" type="pres">
      <dgm:prSet presAssocID="{2DC4903D-31E8-4ED6-875F-63877788B702}" presName="EmptyPlaceHolder" presStyleCnt="0"/>
      <dgm:spPr/>
    </dgm:pt>
  </dgm:ptLst>
  <dgm:cxnLst>
    <dgm:cxn modelId="{C2A8B52A-540B-46B5-A43B-27FAF06A13EF}" srcId="{FF3CD410-5E2E-4080-A893-907D31D22CB3}" destId="{A59C9EB4-4836-41EA-88FC-E68E29755DEF}" srcOrd="3" destOrd="0" parTransId="{C486CA18-5D6B-49AD-B92C-52313E993EC5}" sibTransId="{62C75627-0A71-4E35-B62B-749D8AB3C189}"/>
    <dgm:cxn modelId="{5A3B2130-5035-4E61-92B1-343AA432C9DF}" srcId="{FF3CD410-5E2E-4080-A893-907D31D22CB3}" destId="{454D56AF-0D14-43A4-A4AA-2274946C5116}" srcOrd="1" destOrd="0" parTransId="{340931FA-0A09-49B9-99A7-6650F93FDC08}" sibTransId="{511F28C0-50D9-4CBB-862C-2AD0ACC17105}"/>
    <dgm:cxn modelId="{33DFDD33-182D-44AF-9877-B1DCECE3CC9D}" srcId="{FF3CD410-5E2E-4080-A893-907D31D22CB3}" destId="{A7F4784E-75AE-4F03-B342-C71355D1ACCF}" srcOrd="2" destOrd="0" parTransId="{E8170CB0-7D27-4024-BF4D-F79F86202313}" sibTransId="{3078DB00-0C2A-4587-8661-74E5E36CBCA7}"/>
    <dgm:cxn modelId="{A319CB69-6926-431D-A805-EACBFA83FA66}" srcId="{FF3CD410-5E2E-4080-A893-907D31D22CB3}" destId="{2DC4903D-31E8-4ED6-875F-63877788B702}" srcOrd="4" destOrd="0" parTransId="{A18F8C20-9A13-44DB-9E45-C2DE49ACE5D9}" sibTransId="{EBFDEA83-93E5-4D72-A672-078838B258F5}"/>
    <dgm:cxn modelId="{935F274E-0D61-4EDD-92A7-9CA37702DC15}" type="presOf" srcId="{2DC4903D-31E8-4ED6-875F-63877788B702}" destId="{270971D8-F05B-4392-88C0-D9921BB5F6B0}" srcOrd="0" destOrd="0" presId="urn:microsoft.com/office/officeart/2017/3/layout/HorizontalLabelsTimeline"/>
    <dgm:cxn modelId="{24FE186F-F804-46F5-9C2D-96C1655A06BB}" type="presOf" srcId="{FF3CD410-5E2E-4080-A893-907D31D22CB3}" destId="{687CC7BD-79EF-4A0F-BDD3-809BFA49E6BE}" srcOrd="0" destOrd="0" presId="urn:microsoft.com/office/officeart/2017/3/layout/HorizontalLabelsTimeline"/>
    <dgm:cxn modelId="{B9B38C7F-D679-4A39-B742-6501D3961044}" srcId="{454D56AF-0D14-43A4-A4AA-2274946C5116}" destId="{3280BE73-5C4D-4941-9102-E5930904556F}" srcOrd="0" destOrd="0" parTransId="{596FE3BE-79D4-47E4-8416-EDF8385B1DE9}" sibTransId="{8E22D1FB-CF90-47F0-B06E-C66C75D54226}"/>
    <dgm:cxn modelId="{59B27383-B045-4BF7-93D0-B9D2CB156BC5}" type="presOf" srcId="{1827863D-2FA1-48D1-81C4-0E7D31ADB47E}" destId="{95B1E40E-26D9-44C8-A99F-14EA44505DF3}" srcOrd="0" destOrd="0" presId="urn:microsoft.com/office/officeart/2017/3/layout/HorizontalLabelsTimeline"/>
    <dgm:cxn modelId="{270F1A8F-053B-4B29-B86C-B8D01B394942}" type="presOf" srcId="{CF564C6C-7771-4FD5-B851-B5B84730268F}" destId="{FE14A9FC-66E7-4679-B63E-054F98E59204}" srcOrd="0" destOrd="0" presId="urn:microsoft.com/office/officeart/2017/3/layout/HorizontalLabelsTimeline"/>
    <dgm:cxn modelId="{68D35F9D-DABF-4E5A-94D4-F988D8E84907}" srcId="{D423FB80-F2BD-4DDE-80B1-76F84FE09A02}" destId="{245E128E-7700-4C91-9411-CDD1DCA94D67}" srcOrd="0" destOrd="0" parTransId="{B4D95EBA-0423-4AFA-B379-E030341B1F23}" sibTransId="{4963BA97-D4C5-477B-9B0D-68DB38F61579}"/>
    <dgm:cxn modelId="{2C87A39F-871C-45C6-8C22-A8C358151D70}" type="presOf" srcId="{A7F4784E-75AE-4F03-B342-C71355D1ACCF}" destId="{CBCB6B30-5D46-4B19-B9DE-C0B7FB057712}" srcOrd="0" destOrd="0" presId="urn:microsoft.com/office/officeart/2017/3/layout/HorizontalLabelsTimeline"/>
    <dgm:cxn modelId="{078029A2-947D-4D6B-B786-5B31CB659BA9}" type="presOf" srcId="{A59C9EB4-4836-41EA-88FC-E68E29755DEF}" destId="{88F6D506-033B-4CA4-9572-41E373A6B43C}" srcOrd="0" destOrd="0" presId="urn:microsoft.com/office/officeart/2017/3/layout/HorizontalLabelsTimeline"/>
    <dgm:cxn modelId="{7749B4AD-5089-49E7-8F6B-1B2382C9B50E}" srcId="{A7F4784E-75AE-4F03-B342-C71355D1ACCF}" destId="{1827863D-2FA1-48D1-81C4-0E7D31ADB47E}" srcOrd="0" destOrd="0" parTransId="{B426C98F-7250-4E9E-84CB-E9FC83F8CB06}" sibTransId="{D0D7EB30-49F6-43D6-AF40-1B9302B3ADF0}"/>
    <dgm:cxn modelId="{5BF3B7B1-A779-4E2D-8625-77DE0CA38FEE}" srcId="{FF3CD410-5E2E-4080-A893-907D31D22CB3}" destId="{D423FB80-F2BD-4DDE-80B1-76F84FE09A02}" srcOrd="0" destOrd="0" parTransId="{9B1CA3FF-D252-4AF5-8F50-CFC93ACA9175}" sibTransId="{EBE862E1-9761-4AA7-AA00-BD79FA3B27DD}"/>
    <dgm:cxn modelId="{F68895C0-3F1F-4678-B72B-DB82A8D7873D}" type="presOf" srcId="{245E128E-7700-4C91-9411-CDD1DCA94D67}" destId="{255B3FC7-BD87-4810-87ED-7952D0F23157}" srcOrd="0" destOrd="0" presId="urn:microsoft.com/office/officeart/2017/3/layout/HorizontalLabelsTimeline"/>
    <dgm:cxn modelId="{607143D0-C26B-448B-8E8C-A8A46198F0C6}" srcId="{2DC4903D-31E8-4ED6-875F-63877788B702}" destId="{A9FB790A-3E33-4887-962E-7206A01AD84F}" srcOrd="0" destOrd="0" parTransId="{2E34BE83-4A83-4B5F-8976-D4AC57FE5007}" sibTransId="{A18338C2-0675-4B1C-898F-3D939F41C34C}"/>
    <dgm:cxn modelId="{186572D2-DD3E-469C-B4C6-FC405845D66C}" type="presOf" srcId="{3280BE73-5C4D-4941-9102-E5930904556F}" destId="{04897CD2-CF6F-4A55-8E79-1E7393B07B06}" srcOrd="0" destOrd="0" presId="urn:microsoft.com/office/officeart/2017/3/layout/HorizontalLabelsTimeline"/>
    <dgm:cxn modelId="{0850A4D5-F517-4BE2-AE27-9281E3729461}" type="presOf" srcId="{454D56AF-0D14-43A4-A4AA-2274946C5116}" destId="{C5503B6E-C1DB-44F5-ABB8-38EF445ED1E8}" srcOrd="0" destOrd="0" presId="urn:microsoft.com/office/officeart/2017/3/layout/HorizontalLabelsTimeline"/>
    <dgm:cxn modelId="{5F80C7E1-A7BD-418E-A665-3DAF3DEDF5A4}" srcId="{A59C9EB4-4836-41EA-88FC-E68E29755DEF}" destId="{CF564C6C-7771-4FD5-B851-B5B84730268F}" srcOrd="0" destOrd="0" parTransId="{5A57A755-D716-4DC9-9A51-20693042AFC8}" sibTransId="{024A7FBC-BB10-4242-BAF3-82678A4C13DA}"/>
    <dgm:cxn modelId="{913E9CE7-B8A6-4506-ADA2-FB6349E99383}" type="presOf" srcId="{A9FB790A-3E33-4887-962E-7206A01AD84F}" destId="{1D60394B-1800-4790-9694-08B1C1D1B34D}" srcOrd="0" destOrd="0" presId="urn:microsoft.com/office/officeart/2017/3/layout/HorizontalLabelsTimeline"/>
    <dgm:cxn modelId="{FAEC57FD-E661-46F9-8FC2-72568E9086CE}" type="presOf" srcId="{D423FB80-F2BD-4DDE-80B1-76F84FE09A02}" destId="{64E37A6A-8F95-4F28-92FC-1FE8089D7DAF}" srcOrd="0" destOrd="0" presId="urn:microsoft.com/office/officeart/2017/3/layout/HorizontalLabelsTimeline"/>
    <dgm:cxn modelId="{41A1825C-6B33-4866-A7F1-A86BC36862B3}" type="presParOf" srcId="{687CC7BD-79EF-4A0F-BDD3-809BFA49E6BE}" destId="{6168B371-2815-4661-9209-F8A29814ADCC}" srcOrd="0" destOrd="0" presId="urn:microsoft.com/office/officeart/2017/3/layout/HorizontalLabelsTimeline"/>
    <dgm:cxn modelId="{281FC94C-5AAC-413C-803D-BB6EEF9AD3A6}" type="presParOf" srcId="{687CC7BD-79EF-4A0F-BDD3-809BFA49E6BE}" destId="{4C5F54B5-504F-4069-AF1D-9A370FBD268C}" srcOrd="1" destOrd="0" presId="urn:microsoft.com/office/officeart/2017/3/layout/HorizontalLabelsTimeline"/>
    <dgm:cxn modelId="{CFDEA283-4601-4089-8563-A85225CFEF1D}" type="presParOf" srcId="{4C5F54B5-504F-4069-AF1D-9A370FBD268C}" destId="{34539F78-7536-446A-B749-4315D26F2C4E}" srcOrd="0" destOrd="0" presId="urn:microsoft.com/office/officeart/2017/3/layout/HorizontalLabelsTimeline"/>
    <dgm:cxn modelId="{8A5756AD-D676-4F95-8A8A-CDE3EA13E14C}" type="presParOf" srcId="{34539F78-7536-446A-B749-4315D26F2C4E}" destId="{64E37A6A-8F95-4F28-92FC-1FE8089D7DAF}" srcOrd="0" destOrd="0" presId="urn:microsoft.com/office/officeart/2017/3/layout/HorizontalLabelsTimeline"/>
    <dgm:cxn modelId="{C64DD621-F766-410D-81AE-A692FE379207}" type="presParOf" srcId="{34539F78-7536-446A-B749-4315D26F2C4E}" destId="{301B11E7-9AB9-40DA-A950-87C47281308D}" srcOrd="1" destOrd="0" presId="urn:microsoft.com/office/officeart/2017/3/layout/HorizontalLabelsTimeline"/>
    <dgm:cxn modelId="{72141621-AC11-4C6D-A617-B6CF19C76AAE}" type="presParOf" srcId="{301B11E7-9AB9-40DA-A950-87C47281308D}" destId="{255B3FC7-BD87-4810-87ED-7952D0F23157}" srcOrd="0" destOrd="0" presId="urn:microsoft.com/office/officeart/2017/3/layout/HorizontalLabelsTimeline"/>
    <dgm:cxn modelId="{C728B947-ADB2-406E-9206-93298476CEFD}" type="presParOf" srcId="{301B11E7-9AB9-40DA-A950-87C47281308D}" destId="{4B545162-9690-412E-B970-54DA905B44AF}" srcOrd="1" destOrd="0" presId="urn:microsoft.com/office/officeart/2017/3/layout/HorizontalLabelsTimeline"/>
    <dgm:cxn modelId="{9B7FD2A9-25B9-477B-AC6A-FE14BD3BFF32}" type="presParOf" srcId="{34539F78-7536-446A-B749-4315D26F2C4E}" destId="{DF478A7F-4668-4E0A-86F7-C1205CF5AA73}" srcOrd="2" destOrd="0" presId="urn:microsoft.com/office/officeart/2017/3/layout/HorizontalLabelsTimeline"/>
    <dgm:cxn modelId="{A1F8B173-85E4-4ED9-BFF5-CF116D6F7CE3}" type="presParOf" srcId="{34539F78-7536-446A-B749-4315D26F2C4E}" destId="{6D7F9BE3-3008-4E5E-96F3-C71D72649902}" srcOrd="3" destOrd="0" presId="urn:microsoft.com/office/officeart/2017/3/layout/HorizontalLabelsTimeline"/>
    <dgm:cxn modelId="{74F580D4-41FC-4B1B-82E4-22FCC2246045}" type="presParOf" srcId="{34539F78-7536-446A-B749-4315D26F2C4E}" destId="{02633C3C-6589-41FB-998C-85A7548107A4}" srcOrd="4" destOrd="0" presId="urn:microsoft.com/office/officeart/2017/3/layout/HorizontalLabelsTimeline"/>
    <dgm:cxn modelId="{ACB72553-49A5-440C-B1C8-D7D8CFF44BD6}" type="presParOf" srcId="{4C5F54B5-504F-4069-AF1D-9A370FBD268C}" destId="{41467129-B2CC-4E38-A5B2-56D30FA28409}" srcOrd="1" destOrd="0" presId="urn:microsoft.com/office/officeart/2017/3/layout/HorizontalLabelsTimeline"/>
    <dgm:cxn modelId="{0C2CFEA1-3FB4-47D5-BA0C-2B2C20EB640F}" type="presParOf" srcId="{4C5F54B5-504F-4069-AF1D-9A370FBD268C}" destId="{795AD8F1-7B20-410C-90F4-2E04F4F4C93D}" srcOrd="2" destOrd="0" presId="urn:microsoft.com/office/officeart/2017/3/layout/HorizontalLabelsTimeline"/>
    <dgm:cxn modelId="{5EA692BD-507A-40EE-B699-B1F92E600F62}" type="presParOf" srcId="{795AD8F1-7B20-410C-90F4-2E04F4F4C93D}" destId="{C5503B6E-C1DB-44F5-ABB8-38EF445ED1E8}" srcOrd="0" destOrd="0" presId="urn:microsoft.com/office/officeart/2017/3/layout/HorizontalLabelsTimeline"/>
    <dgm:cxn modelId="{84215AA0-8ED4-45B6-8451-521906DE0059}" type="presParOf" srcId="{795AD8F1-7B20-410C-90F4-2E04F4F4C93D}" destId="{FD7DE90B-3DDE-4250-BB93-6AFB95DB30C9}" srcOrd="1" destOrd="0" presId="urn:microsoft.com/office/officeart/2017/3/layout/HorizontalLabelsTimeline"/>
    <dgm:cxn modelId="{CD1AF92D-7CB7-4156-9C24-3DD50EA4D129}" type="presParOf" srcId="{FD7DE90B-3DDE-4250-BB93-6AFB95DB30C9}" destId="{04897CD2-CF6F-4A55-8E79-1E7393B07B06}" srcOrd="0" destOrd="0" presId="urn:microsoft.com/office/officeart/2017/3/layout/HorizontalLabelsTimeline"/>
    <dgm:cxn modelId="{E596D201-A9A8-46AA-BA6C-731E186DBB6C}" type="presParOf" srcId="{FD7DE90B-3DDE-4250-BB93-6AFB95DB30C9}" destId="{30F499EF-86B9-43D4-9E36-2ADCD18D3C55}" srcOrd="1" destOrd="0" presId="urn:microsoft.com/office/officeart/2017/3/layout/HorizontalLabelsTimeline"/>
    <dgm:cxn modelId="{7D0F95A1-0D0D-4B3A-AD37-1D9E68A59E7B}" type="presParOf" srcId="{795AD8F1-7B20-410C-90F4-2E04F4F4C93D}" destId="{73ACB8E4-FFC1-49E5-BB46-1EBD63F3BF67}" srcOrd="2" destOrd="0" presId="urn:microsoft.com/office/officeart/2017/3/layout/HorizontalLabelsTimeline"/>
    <dgm:cxn modelId="{A5FB3F07-307E-4B9C-AF1B-722131ED4362}" type="presParOf" srcId="{795AD8F1-7B20-410C-90F4-2E04F4F4C93D}" destId="{FE89438A-B301-4219-9492-D30967496E8F}" srcOrd="3" destOrd="0" presId="urn:microsoft.com/office/officeart/2017/3/layout/HorizontalLabelsTimeline"/>
    <dgm:cxn modelId="{2F2BB858-3070-4463-950E-16B32D1FC1A0}" type="presParOf" srcId="{795AD8F1-7B20-410C-90F4-2E04F4F4C93D}" destId="{80E00C49-A058-42B1-B4A9-8FC8989D4F58}" srcOrd="4" destOrd="0" presId="urn:microsoft.com/office/officeart/2017/3/layout/HorizontalLabelsTimeline"/>
    <dgm:cxn modelId="{4CFFAECA-C6E6-463A-90AA-C4DEAB87918A}" type="presParOf" srcId="{4C5F54B5-504F-4069-AF1D-9A370FBD268C}" destId="{396E0C2C-79C3-4FCA-B5E5-8B3C2758C30F}" srcOrd="3" destOrd="0" presId="urn:microsoft.com/office/officeart/2017/3/layout/HorizontalLabelsTimeline"/>
    <dgm:cxn modelId="{28A719F5-6237-4C83-8EB7-BB9ACE657CCA}" type="presParOf" srcId="{4C5F54B5-504F-4069-AF1D-9A370FBD268C}" destId="{866B658A-D972-4AD8-A7E6-4082FD2CB001}" srcOrd="4" destOrd="0" presId="urn:microsoft.com/office/officeart/2017/3/layout/HorizontalLabelsTimeline"/>
    <dgm:cxn modelId="{E55C2317-CDB7-4C64-95C4-C04303FBB96A}" type="presParOf" srcId="{866B658A-D972-4AD8-A7E6-4082FD2CB001}" destId="{CBCB6B30-5D46-4B19-B9DE-C0B7FB057712}" srcOrd="0" destOrd="0" presId="urn:microsoft.com/office/officeart/2017/3/layout/HorizontalLabelsTimeline"/>
    <dgm:cxn modelId="{2E742A39-B2D8-41E7-938B-B4FE7E0F1794}" type="presParOf" srcId="{866B658A-D972-4AD8-A7E6-4082FD2CB001}" destId="{746F6004-1265-4B16-B698-179F0477DB3D}" srcOrd="1" destOrd="0" presId="urn:microsoft.com/office/officeart/2017/3/layout/HorizontalLabelsTimeline"/>
    <dgm:cxn modelId="{000BAB58-4AA6-43D9-89B5-0C604F29C6EA}" type="presParOf" srcId="{746F6004-1265-4B16-B698-179F0477DB3D}" destId="{95B1E40E-26D9-44C8-A99F-14EA44505DF3}" srcOrd="0" destOrd="0" presId="urn:microsoft.com/office/officeart/2017/3/layout/HorizontalLabelsTimeline"/>
    <dgm:cxn modelId="{6D12DD85-6CC0-441A-BB74-D3B24BE9ECF2}" type="presParOf" srcId="{746F6004-1265-4B16-B698-179F0477DB3D}" destId="{752FC6D6-93A6-414C-B65D-6F2858E07E0C}" srcOrd="1" destOrd="0" presId="urn:microsoft.com/office/officeart/2017/3/layout/HorizontalLabelsTimeline"/>
    <dgm:cxn modelId="{6CE5E65F-BF35-4F9A-9FAC-9FD84A211FC6}" type="presParOf" srcId="{866B658A-D972-4AD8-A7E6-4082FD2CB001}" destId="{BBBD3B06-9C30-48DB-A77E-5A358B1C6E78}" srcOrd="2" destOrd="0" presId="urn:microsoft.com/office/officeart/2017/3/layout/HorizontalLabelsTimeline"/>
    <dgm:cxn modelId="{457B6E85-E149-4279-81E9-511D2D038B9A}" type="presParOf" srcId="{866B658A-D972-4AD8-A7E6-4082FD2CB001}" destId="{C574381E-6C24-436D-B265-4BCFEFA46591}" srcOrd="3" destOrd="0" presId="urn:microsoft.com/office/officeart/2017/3/layout/HorizontalLabelsTimeline"/>
    <dgm:cxn modelId="{376FD1F8-A0AB-4CA9-B35C-A1F5747217B7}" type="presParOf" srcId="{866B658A-D972-4AD8-A7E6-4082FD2CB001}" destId="{CC7E7566-0B46-4E0A-B951-BFE404664D2C}" srcOrd="4" destOrd="0" presId="urn:microsoft.com/office/officeart/2017/3/layout/HorizontalLabelsTimeline"/>
    <dgm:cxn modelId="{CA63DDF8-DE3B-4E8A-886E-D787300C3FD4}" type="presParOf" srcId="{4C5F54B5-504F-4069-AF1D-9A370FBD268C}" destId="{F50C4635-5C0A-4C07-B5AD-BABD96009847}" srcOrd="5" destOrd="0" presId="urn:microsoft.com/office/officeart/2017/3/layout/HorizontalLabelsTimeline"/>
    <dgm:cxn modelId="{187F63AE-22E9-42D8-BA25-F8E70A982232}" type="presParOf" srcId="{4C5F54B5-504F-4069-AF1D-9A370FBD268C}" destId="{5667DB6C-E90F-44DB-BFD7-8570D48D28D4}" srcOrd="6" destOrd="0" presId="urn:microsoft.com/office/officeart/2017/3/layout/HorizontalLabelsTimeline"/>
    <dgm:cxn modelId="{782591FC-39B3-43EE-A99E-69B60AB63978}" type="presParOf" srcId="{5667DB6C-E90F-44DB-BFD7-8570D48D28D4}" destId="{88F6D506-033B-4CA4-9572-41E373A6B43C}" srcOrd="0" destOrd="0" presId="urn:microsoft.com/office/officeart/2017/3/layout/HorizontalLabelsTimeline"/>
    <dgm:cxn modelId="{DA98866D-BB74-46A1-B98B-9B6BDACA94E3}" type="presParOf" srcId="{5667DB6C-E90F-44DB-BFD7-8570D48D28D4}" destId="{E3303ED6-54B9-4518-AD7C-3197102106EF}" srcOrd="1" destOrd="0" presId="urn:microsoft.com/office/officeart/2017/3/layout/HorizontalLabelsTimeline"/>
    <dgm:cxn modelId="{BFB054F1-AA6C-4CA5-B7A3-FF579439BD18}" type="presParOf" srcId="{E3303ED6-54B9-4518-AD7C-3197102106EF}" destId="{FE14A9FC-66E7-4679-B63E-054F98E59204}" srcOrd="0" destOrd="0" presId="urn:microsoft.com/office/officeart/2017/3/layout/HorizontalLabelsTimeline"/>
    <dgm:cxn modelId="{6BF922DC-DA85-4710-BB6F-2CCCF2CFD764}" type="presParOf" srcId="{E3303ED6-54B9-4518-AD7C-3197102106EF}" destId="{8F1DAFAE-685A-4EC1-8FC0-2EE182F59B78}" srcOrd="1" destOrd="0" presId="urn:microsoft.com/office/officeart/2017/3/layout/HorizontalLabelsTimeline"/>
    <dgm:cxn modelId="{6907C7E4-84E2-47E3-949B-BC87F9D211CC}" type="presParOf" srcId="{5667DB6C-E90F-44DB-BFD7-8570D48D28D4}" destId="{4702B22B-8EB6-4454-9F8E-9A963F32B8A1}" srcOrd="2" destOrd="0" presId="urn:microsoft.com/office/officeart/2017/3/layout/HorizontalLabelsTimeline"/>
    <dgm:cxn modelId="{68C6501C-DCCA-438E-8565-A8631BB6C8AC}" type="presParOf" srcId="{5667DB6C-E90F-44DB-BFD7-8570D48D28D4}" destId="{F2E81385-B138-4A59-9452-A3C9AC4F2012}" srcOrd="3" destOrd="0" presId="urn:microsoft.com/office/officeart/2017/3/layout/HorizontalLabelsTimeline"/>
    <dgm:cxn modelId="{F4686330-D4C5-4698-8BC6-EF28FB9176C1}" type="presParOf" srcId="{5667DB6C-E90F-44DB-BFD7-8570D48D28D4}" destId="{00C34F8E-67EA-485C-B754-5C6C9BC871C5}" srcOrd="4" destOrd="0" presId="urn:microsoft.com/office/officeart/2017/3/layout/HorizontalLabelsTimeline"/>
    <dgm:cxn modelId="{FA06019D-A6EE-447A-894D-5FBD4FB143DA}" type="presParOf" srcId="{4C5F54B5-504F-4069-AF1D-9A370FBD268C}" destId="{E2C470F7-A894-4A64-A64E-235B0E510421}" srcOrd="7" destOrd="0" presId="urn:microsoft.com/office/officeart/2017/3/layout/HorizontalLabelsTimeline"/>
    <dgm:cxn modelId="{779E8BAE-E165-44A0-8F61-F1D6F07BA6D3}" type="presParOf" srcId="{4C5F54B5-504F-4069-AF1D-9A370FBD268C}" destId="{6AA3FB3F-E213-4147-93D1-22B952CDFE17}" srcOrd="8" destOrd="0" presId="urn:microsoft.com/office/officeart/2017/3/layout/HorizontalLabelsTimeline"/>
    <dgm:cxn modelId="{FDEBFC71-A7CC-4193-89B3-3D17A65C6735}" type="presParOf" srcId="{6AA3FB3F-E213-4147-93D1-22B952CDFE17}" destId="{270971D8-F05B-4392-88C0-D9921BB5F6B0}" srcOrd="0" destOrd="0" presId="urn:microsoft.com/office/officeart/2017/3/layout/HorizontalLabelsTimeline"/>
    <dgm:cxn modelId="{DDE712DF-EAC7-4AEA-8C8F-518516542CAF}" type="presParOf" srcId="{6AA3FB3F-E213-4147-93D1-22B952CDFE17}" destId="{68B34C20-0EE9-4A51-9634-702BEA794899}" srcOrd="1" destOrd="0" presId="urn:microsoft.com/office/officeart/2017/3/layout/HorizontalLabelsTimeline"/>
    <dgm:cxn modelId="{0AB24538-9BA6-44A1-BA14-80061D14A8F4}" type="presParOf" srcId="{68B34C20-0EE9-4A51-9634-702BEA794899}" destId="{1D60394B-1800-4790-9694-08B1C1D1B34D}" srcOrd="0" destOrd="0" presId="urn:microsoft.com/office/officeart/2017/3/layout/HorizontalLabelsTimeline"/>
    <dgm:cxn modelId="{2AAA8EAA-0E27-421D-A811-E0050D6E2E66}" type="presParOf" srcId="{68B34C20-0EE9-4A51-9634-702BEA794899}" destId="{F7828579-24D8-4EC2-A1D6-344D5AD522E4}" srcOrd="1" destOrd="0" presId="urn:microsoft.com/office/officeart/2017/3/layout/HorizontalLabelsTimeline"/>
    <dgm:cxn modelId="{1951676A-386A-4A55-8D85-8529FCA60223}" type="presParOf" srcId="{6AA3FB3F-E213-4147-93D1-22B952CDFE17}" destId="{59F1EF41-14EA-48EE-A559-118169DBDB24}" srcOrd="2" destOrd="0" presId="urn:microsoft.com/office/officeart/2017/3/layout/HorizontalLabelsTimeline"/>
    <dgm:cxn modelId="{FF7D7122-10DC-403C-B42A-BC23EECD800F}" type="presParOf" srcId="{6AA3FB3F-E213-4147-93D1-22B952CDFE17}" destId="{8E0947F0-E28B-4B2E-B1D6-BFEED1AF012B}" srcOrd="3" destOrd="0" presId="urn:microsoft.com/office/officeart/2017/3/layout/HorizontalLabelsTimeline"/>
    <dgm:cxn modelId="{11C26640-7348-4167-8AF4-596740246EB0}" type="presParOf" srcId="{6AA3FB3F-E213-4147-93D1-22B952CDFE17}" destId="{6BA99215-8D0D-4B24-ACDB-B8619064A20A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8B371-2815-4661-9209-F8A29814ADCC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37A6A-8F95-4F28-92FC-1FE8089D7DAF}">
      <dsp:nvSpPr>
        <dsp:cNvPr id="0" name=""/>
        <dsp:cNvSpPr/>
      </dsp:nvSpPr>
      <dsp:spPr>
        <a:xfrm>
          <a:off x="215241" y="1348914"/>
          <a:ext cx="3081563" cy="522160"/>
        </a:xfrm>
        <a:prstGeom prst="rect">
          <a:avLst/>
        </a:prstGeom>
        <a:solidFill>
          <a:srgbClr val="0070C0"/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June 30, 2022</a:t>
          </a:r>
        </a:p>
      </dsp:txBody>
      <dsp:txXfrm>
        <a:off x="215241" y="1348914"/>
        <a:ext cx="3081563" cy="522160"/>
      </dsp:txXfrm>
    </dsp:sp>
    <dsp:sp modelId="{255B3FC7-BD87-4810-87ED-7952D0F23157}">
      <dsp:nvSpPr>
        <dsp:cNvPr id="0" name=""/>
        <dsp:cNvSpPr/>
      </dsp:nvSpPr>
      <dsp:spPr>
        <a:xfrm>
          <a:off x="215241" y="395400"/>
          <a:ext cx="3081563" cy="953514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454D5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Deadline for all ESSER funded Capital Projects</a:t>
          </a:r>
          <a:endParaRPr lang="en-US" sz="2000" i="1" kern="1200" dirty="0">
            <a:solidFill>
              <a:srgbClr val="454D55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215241" y="395400"/>
        <a:ext cx="3081563" cy="953514"/>
      </dsp:txXfrm>
    </dsp:sp>
    <dsp:sp modelId="{DF478A7F-4668-4E0A-86F7-C1205CF5AA73}">
      <dsp:nvSpPr>
        <dsp:cNvPr id="0" name=""/>
        <dsp:cNvSpPr/>
      </dsp:nvSpPr>
      <dsp:spPr>
        <a:xfrm>
          <a:off x="1756023" y="1871075"/>
          <a:ext cx="0" cy="30459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03B6E-C1DB-44F5-ABB8-38EF445ED1E8}">
      <dsp:nvSpPr>
        <dsp:cNvPr id="0" name=""/>
        <dsp:cNvSpPr/>
      </dsp:nvSpPr>
      <dsp:spPr>
        <a:xfrm>
          <a:off x="1966129" y="2480262"/>
          <a:ext cx="3081563" cy="522160"/>
        </a:xfrm>
        <a:prstGeom prst="rect">
          <a:avLst/>
        </a:prstGeom>
        <a:solidFill>
          <a:srgbClr val="0070C0"/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August 31, 2022</a:t>
          </a:r>
        </a:p>
      </dsp:txBody>
      <dsp:txXfrm>
        <a:off x="1966129" y="2480262"/>
        <a:ext cx="3081563" cy="522160"/>
      </dsp:txXfrm>
    </dsp:sp>
    <dsp:sp modelId="{04897CD2-CF6F-4A55-8E79-1E7393B07B06}">
      <dsp:nvSpPr>
        <dsp:cNvPr id="0" name=""/>
        <dsp:cNvSpPr/>
      </dsp:nvSpPr>
      <dsp:spPr>
        <a:xfrm>
          <a:off x="1966129" y="3002423"/>
          <a:ext cx="3081563" cy="1348914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454D5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All FY22 ESSER II Purchases Finalized. Unspent funds compiled and totaled.</a:t>
          </a:r>
          <a:endParaRPr lang="en-US" sz="2000" i="1" kern="1200" dirty="0">
            <a:solidFill>
              <a:srgbClr val="454D55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1966129" y="3002423"/>
        <a:ext cx="3081563" cy="1348914"/>
      </dsp:txXfrm>
    </dsp:sp>
    <dsp:sp modelId="{73ACB8E4-FFC1-49E5-BB46-1EBD63F3BF67}">
      <dsp:nvSpPr>
        <dsp:cNvPr id="0" name=""/>
        <dsp:cNvSpPr/>
      </dsp:nvSpPr>
      <dsp:spPr>
        <a:xfrm>
          <a:off x="3506911" y="2175668"/>
          <a:ext cx="0" cy="30459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F9BE3-3008-4E5E-96F3-C71D72649902}">
      <dsp:nvSpPr>
        <dsp:cNvPr id="0" name=""/>
        <dsp:cNvSpPr/>
      </dsp:nvSpPr>
      <dsp:spPr>
        <a:xfrm rot="2700000">
          <a:off x="1722177" y="2141823"/>
          <a:ext cx="67690" cy="6769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9438A-B301-4219-9492-D30967496E8F}">
      <dsp:nvSpPr>
        <dsp:cNvPr id="0" name=""/>
        <dsp:cNvSpPr/>
      </dsp:nvSpPr>
      <dsp:spPr>
        <a:xfrm rot="2700000">
          <a:off x="3473066" y="2141823"/>
          <a:ext cx="67690" cy="6769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B6B30-5D46-4B19-B9DE-C0B7FB057712}">
      <dsp:nvSpPr>
        <dsp:cNvPr id="0" name=""/>
        <dsp:cNvSpPr/>
      </dsp:nvSpPr>
      <dsp:spPr>
        <a:xfrm>
          <a:off x="3664138" y="1348914"/>
          <a:ext cx="3187322" cy="522160"/>
        </a:xfrm>
        <a:prstGeom prst="rect">
          <a:avLst/>
        </a:prstGeom>
        <a:solidFill>
          <a:srgbClr val="0070C0"/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September 30, 2022</a:t>
          </a:r>
        </a:p>
      </dsp:txBody>
      <dsp:txXfrm>
        <a:off x="3664138" y="1348914"/>
        <a:ext cx="3187322" cy="522160"/>
      </dsp:txXfrm>
    </dsp:sp>
    <dsp:sp modelId="{95B1E40E-26D9-44C8-A99F-14EA44505DF3}">
      <dsp:nvSpPr>
        <dsp:cNvPr id="0" name=""/>
        <dsp:cNvSpPr/>
      </dsp:nvSpPr>
      <dsp:spPr>
        <a:xfrm>
          <a:off x="3664138" y="40876"/>
          <a:ext cx="3187322" cy="1308038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454D55"/>
              </a:solidFill>
              <a:highlight>
                <a:srgbClr val="FFFF00"/>
              </a:highligh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ESSER II Grant - Final funding decisions need to be made for allocations through 9/30/23.</a:t>
          </a:r>
          <a:endParaRPr lang="en-US" sz="1800" i="1" kern="1200" dirty="0">
            <a:solidFill>
              <a:srgbClr val="454D55"/>
            </a:solidFill>
            <a:highlight>
              <a:srgbClr val="FFFF00"/>
            </a:highligh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3664138" y="40876"/>
        <a:ext cx="3187322" cy="1308038"/>
      </dsp:txXfrm>
    </dsp:sp>
    <dsp:sp modelId="{BBBD3B06-9C30-48DB-A77E-5A358B1C6E78}">
      <dsp:nvSpPr>
        <dsp:cNvPr id="0" name=""/>
        <dsp:cNvSpPr/>
      </dsp:nvSpPr>
      <dsp:spPr>
        <a:xfrm>
          <a:off x="5257800" y="1871075"/>
          <a:ext cx="0" cy="30459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6D506-033B-4CA4-9572-41E373A6B43C}">
      <dsp:nvSpPr>
        <dsp:cNvPr id="0" name=""/>
        <dsp:cNvSpPr/>
      </dsp:nvSpPr>
      <dsp:spPr>
        <a:xfrm>
          <a:off x="5467906" y="2480262"/>
          <a:ext cx="3081563" cy="522160"/>
        </a:xfrm>
        <a:prstGeom prst="rect">
          <a:avLst/>
        </a:prstGeom>
        <a:solidFill>
          <a:srgbClr val="0070C0"/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September 30, 2022</a:t>
          </a:r>
        </a:p>
      </dsp:txBody>
      <dsp:txXfrm>
        <a:off x="5467906" y="2480262"/>
        <a:ext cx="3081563" cy="522160"/>
      </dsp:txXfrm>
    </dsp:sp>
    <dsp:sp modelId="{FE14A9FC-66E7-4679-B63E-054F98E59204}">
      <dsp:nvSpPr>
        <dsp:cNvPr id="0" name=""/>
        <dsp:cNvSpPr/>
      </dsp:nvSpPr>
      <dsp:spPr>
        <a:xfrm>
          <a:off x="5467906" y="3002423"/>
          <a:ext cx="3081563" cy="674035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454D5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End of ESSER I Grant</a:t>
          </a:r>
        </a:p>
      </dsp:txBody>
      <dsp:txXfrm>
        <a:off x="5467906" y="3002423"/>
        <a:ext cx="3081563" cy="674035"/>
      </dsp:txXfrm>
    </dsp:sp>
    <dsp:sp modelId="{4702B22B-8EB6-4454-9F8E-9A963F32B8A1}">
      <dsp:nvSpPr>
        <dsp:cNvPr id="0" name=""/>
        <dsp:cNvSpPr/>
      </dsp:nvSpPr>
      <dsp:spPr>
        <a:xfrm>
          <a:off x="7008688" y="2175668"/>
          <a:ext cx="0" cy="30459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4381E-6C24-436D-B265-4BCFEFA46591}">
      <dsp:nvSpPr>
        <dsp:cNvPr id="0" name=""/>
        <dsp:cNvSpPr/>
      </dsp:nvSpPr>
      <dsp:spPr>
        <a:xfrm rot="2700000">
          <a:off x="5223954" y="2141823"/>
          <a:ext cx="67690" cy="6769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81385-B138-4A59-9452-A3C9AC4F2012}">
      <dsp:nvSpPr>
        <dsp:cNvPr id="0" name=""/>
        <dsp:cNvSpPr/>
      </dsp:nvSpPr>
      <dsp:spPr>
        <a:xfrm rot="2700000">
          <a:off x="6974843" y="2141823"/>
          <a:ext cx="67690" cy="6769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971D8-F05B-4392-88C0-D9921BB5F6B0}">
      <dsp:nvSpPr>
        <dsp:cNvPr id="0" name=""/>
        <dsp:cNvSpPr/>
      </dsp:nvSpPr>
      <dsp:spPr>
        <a:xfrm>
          <a:off x="7218795" y="1348914"/>
          <a:ext cx="3081563" cy="522160"/>
        </a:xfrm>
        <a:prstGeom prst="rect">
          <a:avLst/>
        </a:prstGeom>
        <a:solidFill>
          <a:srgbClr val="0070C0"/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December 31, 2022</a:t>
          </a:r>
        </a:p>
      </dsp:txBody>
      <dsp:txXfrm>
        <a:off x="7218795" y="1348914"/>
        <a:ext cx="3081563" cy="522160"/>
      </dsp:txXfrm>
    </dsp:sp>
    <dsp:sp modelId="{1D60394B-1800-4790-9694-08B1C1D1B34D}">
      <dsp:nvSpPr>
        <dsp:cNvPr id="0" name=""/>
        <dsp:cNvSpPr/>
      </dsp:nvSpPr>
      <dsp:spPr>
        <a:xfrm>
          <a:off x="7218795" y="0"/>
          <a:ext cx="3081563" cy="1348914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454D5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ESSER II Grant Locked – Completion Report finished, Final application submitted, grant locked in through 9/30/23.</a:t>
          </a:r>
          <a:endParaRPr lang="en-US" sz="2000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</dsp:txBody>
      <dsp:txXfrm>
        <a:off x="7218795" y="0"/>
        <a:ext cx="3081563" cy="1348914"/>
      </dsp:txXfrm>
    </dsp:sp>
    <dsp:sp modelId="{59F1EF41-14EA-48EE-A559-118169DBDB24}">
      <dsp:nvSpPr>
        <dsp:cNvPr id="0" name=""/>
        <dsp:cNvSpPr/>
      </dsp:nvSpPr>
      <dsp:spPr>
        <a:xfrm>
          <a:off x="8759576" y="1871075"/>
          <a:ext cx="0" cy="30459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947F0-E28B-4B2E-B1D6-BFEED1AF012B}">
      <dsp:nvSpPr>
        <dsp:cNvPr id="0" name=""/>
        <dsp:cNvSpPr/>
      </dsp:nvSpPr>
      <dsp:spPr>
        <a:xfrm rot="2700000">
          <a:off x="8725731" y="2141823"/>
          <a:ext cx="67690" cy="6769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8B371-2815-4661-9209-F8A29814ADCC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37A6A-8F95-4F28-92FC-1FE8089D7DAF}">
      <dsp:nvSpPr>
        <dsp:cNvPr id="0" name=""/>
        <dsp:cNvSpPr/>
      </dsp:nvSpPr>
      <dsp:spPr>
        <a:xfrm>
          <a:off x="215241" y="1348914"/>
          <a:ext cx="3081563" cy="522160"/>
        </a:xfrm>
        <a:prstGeom prst="rect">
          <a:avLst/>
        </a:prstGeom>
        <a:solidFill>
          <a:srgbClr val="0070C0"/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April 2023</a:t>
          </a:r>
        </a:p>
      </dsp:txBody>
      <dsp:txXfrm>
        <a:off x="215241" y="1348914"/>
        <a:ext cx="3081563" cy="522160"/>
      </dsp:txXfrm>
    </dsp:sp>
    <dsp:sp modelId="{255B3FC7-BD87-4810-87ED-7952D0F23157}">
      <dsp:nvSpPr>
        <dsp:cNvPr id="0" name=""/>
        <dsp:cNvSpPr/>
      </dsp:nvSpPr>
      <dsp:spPr>
        <a:xfrm>
          <a:off x="215241" y="99482"/>
          <a:ext cx="3081563" cy="1249432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454D5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FY23 ESSER III School &amp; Department Spending Finished</a:t>
          </a:r>
          <a:endParaRPr lang="en-US" sz="2000" i="1" kern="1200" dirty="0">
            <a:solidFill>
              <a:srgbClr val="454D55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215241" y="99482"/>
        <a:ext cx="3081563" cy="1249432"/>
      </dsp:txXfrm>
    </dsp:sp>
    <dsp:sp modelId="{DF478A7F-4668-4E0A-86F7-C1205CF5AA73}">
      <dsp:nvSpPr>
        <dsp:cNvPr id="0" name=""/>
        <dsp:cNvSpPr/>
      </dsp:nvSpPr>
      <dsp:spPr>
        <a:xfrm>
          <a:off x="1756023" y="1871075"/>
          <a:ext cx="0" cy="30459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03B6E-C1DB-44F5-ABB8-38EF445ED1E8}">
      <dsp:nvSpPr>
        <dsp:cNvPr id="0" name=""/>
        <dsp:cNvSpPr/>
      </dsp:nvSpPr>
      <dsp:spPr>
        <a:xfrm>
          <a:off x="1966129" y="2480262"/>
          <a:ext cx="3081563" cy="522160"/>
        </a:xfrm>
        <a:prstGeom prst="rect">
          <a:avLst/>
        </a:prstGeom>
        <a:solidFill>
          <a:srgbClr val="0070C0"/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August 31, 2023</a:t>
          </a:r>
        </a:p>
      </dsp:txBody>
      <dsp:txXfrm>
        <a:off x="1966129" y="2480262"/>
        <a:ext cx="3081563" cy="522160"/>
      </dsp:txXfrm>
    </dsp:sp>
    <dsp:sp modelId="{04897CD2-CF6F-4A55-8E79-1E7393B07B06}">
      <dsp:nvSpPr>
        <dsp:cNvPr id="0" name=""/>
        <dsp:cNvSpPr/>
      </dsp:nvSpPr>
      <dsp:spPr>
        <a:xfrm>
          <a:off x="1966129" y="3002423"/>
          <a:ext cx="3081563" cy="1348914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454D5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All FY23 ESSER III Purchases Finalized. Unspent funds compiled and totaled.</a:t>
          </a:r>
          <a:endParaRPr lang="en-US" sz="2000" i="1" kern="1200" dirty="0">
            <a:solidFill>
              <a:srgbClr val="454D55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1966129" y="3002423"/>
        <a:ext cx="3081563" cy="1348914"/>
      </dsp:txXfrm>
    </dsp:sp>
    <dsp:sp modelId="{73ACB8E4-FFC1-49E5-BB46-1EBD63F3BF67}">
      <dsp:nvSpPr>
        <dsp:cNvPr id="0" name=""/>
        <dsp:cNvSpPr/>
      </dsp:nvSpPr>
      <dsp:spPr>
        <a:xfrm>
          <a:off x="3506911" y="2175668"/>
          <a:ext cx="0" cy="30459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F9BE3-3008-4E5E-96F3-C71D72649902}">
      <dsp:nvSpPr>
        <dsp:cNvPr id="0" name=""/>
        <dsp:cNvSpPr/>
      </dsp:nvSpPr>
      <dsp:spPr>
        <a:xfrm rot="2700000">
          <a:off x="1722177" y="2141823"/>
          <a:ext cx="67690" cy="6769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9438A-B301-4219-9492-D30967496E8F}">
      <dsp:nvSpPr>
        <dsp:cNvPr id="0" name=""/>
        <dsp:cNvSpPr/>
      </dsp:nvSpPr>
      <dsp:spPr>
        <a:xfrm rot="2700000">
          <a:off x="3473066" y="2141823"/>
          <a:ext cx="67690" cy="6769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B6B30-5D46-4B19-B9DE-C0B7FB057712}">
      <dsp:nvSpPr>
        <dsp:cNvPr id="0" name=""/>
        <dsp:cNvSpPr/>
      </dsp:nvSpPr>
      <dsp:spPr>
        <a:xfrm>
          <a:off x="3687327" y="1348914"/>
          <a:ext cx="3140945" cy="522160"/>
        </a:xfrm>
        <a:prstGeom prst="rect">
          <a:avLst/>
        </a:prstGeom>
        <a:solidFill>
          <a:srgbClr val="0070C0"/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September 30, 2023</a:t>
          </a:r>
        </a:p>
      </dsp:txBody>
      <dsp:txXfrm>
        <a:off x="3687327" y="1348914"/>
        <a:ext cx="3140945" cy="522160"/>
      </dsp:txXfrm>
    </dsp:sp>
    <dsp:sp modelId="{95B1E40E-26D9-44C8-A99F-14EA44505DF3}">
      <dsp:nvSpPr>
        <dsp:cNvPr id="0" name=""/>
        <dsp:cNvSpPr/>
      </dsp:nvSpPr>
      <dsp:spPr>
        <a:xfrm>
          <a:off x="3696048" y="40876"/>
          <a:ext cx="3123503" cy="1308038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454D55"/>
              </a:solidFill>
              <a:highlight>
                <a:srgbClr val="FFFF00"/>
              </a:highligh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ESSER III Grant - Final funding decisions need to be made for allocations through 9/30/24.</a:t>
          </a:r>
          <a:endParaRPr lang="en-US" sz="2000" i="1" kern="1200" dirty="0">
            <a:solidFill>
              <a:srgbClr val="454D55"/>
            </a:solidFill>
            <a:highlight>
              <a:srgbClr val="FFFF00"/>
            </a:highlight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3696048" y="40876"/>
        <a:ext cx="3123503" cy="1308038"/>
      </dsp:txXfrm>
    </dsp:sp>
    <dsp:sp modelId="{BBBD3B06-9C30-48DB-A77E-5A358B1C6E78}">
      <dsp:nvSpPr>
        <dsp:cNvPr id="0" name=""/>
        <dsp:cNvSpPr/>
      </dsp:nvSpPr>
      <dsp:spPr>
        <a:xfrm>
          <a:off x="5257800" y="1871075"/>
          <a:ext cx="0" cy="30459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6D506-033B-4CA4-9572-41E373A6B43C}">
      <dsp:nvSpPr>
        <dsp:cNvPr id="0" name=""/>
        <dsp:cNvSpPr/>
      </dsp:nvSpPr>
      <dsp:spPr>
        <a:xfrm>
          <a:off x="5467906" y="2480262"/>
          <a:ext cx="3081563" cy="522160"/>
        </a:xfrm>
        <a:prstGeom prst="rect">
          <a:avLst/>
        </a:prstGeom>
        <a:solidFill>
          <a:srgbClr val="0070C0"/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September 30, 2023</a:t>
          </a:r>
        </a:p>
      </dsp:txBody>
      <dsp:txXfrm>
        <a:off x="5467906" y="2480262"/>
        <a:ext cx="3081563" cy="522160"/>
      </dsp:txXfrm>
    </dsp:sp>
    <dsp:sp modelId="{FE14A9FC-66E7-4679-B63E-054F98E59204}">
      <dsp:nvSpPr>
        <dsp:cNvPr id="0" name=""/>
        <dsp:cNvSpPr/>
      </dsp:nvSpPr>
      <dsp:spPr>
        <a:xfrm>
          <a:off x="5467906" y="3002423"/>
          <a:ext cx="3081563" cy="674035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454D5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End of ESSER II Grant</a:t>
          </a:r>
        </a:p>
      </dsp:txBody>
      <dsp:txXfrm>
        <a:off x="5467906" y="3002423"/>
        <a:ext cx="3081563" cy="674035"/>
      </dsp:txXfrm>
    </dsp:sp>
    <dsp:sp modelId="{4702B22B-8EB6-4454-9F8E-9A963F32B8A1}">
      <dsp:nvSpPr>
        <dsp:cNvPr id="0" name=""/>
        <dsp:cNvSpPr/>
      </dsp:nvSpPr>
      <dsp:spPr>
        <a:xfrm>
          <a:off x="7008688" y="2175668"/>
          <a:ext cx="0" cy="30459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4381E-6C24-436D-B265-4BCFEFA46591}">
      <dsp:nvSpPr>
        <dsp:cNvPr id="0" name=""/>
        <dsp:cNvSpPr/>
      </dsp:nvSpPr>
      <dsp:spPr>
        <a:xfrm rot="2700000">
          <a:off x="5223954" y="2141823"/>
          <a:ext cx="67690" cy="6769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81385-B138-4A59-9452-A3C9AC4F2012}">
      <dsp:nvSpPr>
        <dsp:cNvPr id="0" name=""/>
        <dsp:cNvSpPr/>
      </dsp:nvSpPr>
      <dsp:spPr>
        <a:xfrm rot="2700000">
          <a:off x="6974843" y="2141823"/>
          <a:ext cx="67690" cy="6769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971D8-F05B-4392-88C0-D9921BB5F6B0}">
      <dsp:nvSpPr>
        <dsp:cNvPr id="0" name=""/>
        <dsp:cNvSpPr/>
      </dsp:nvSpPr>
      <dsp:spPr>
        <a:xfrm>
          <a:off x="7218795" y="1348914"/>
          <a:ext cx="3081563" cy="522160"/>
        </a:xfrm>
        <a:prstGeom prst="rect">
          <a:avLst/>
        </a:prstGeom>
        <a:solidFill>
          <a:srgbClr val="0070C0"/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>
              <a:latin typeface="+mj-lt"/>
            </a:rPr>
            <a:t>December 31, 2023</a:t>
          </a:r>
        </a:p>
      </dsp:txBody>
      <dsp:txXfrm>
        <a:off x="7218795" y="1348914"/>
        <a:ext cx="3081563" cy="522160"/>
      </dsp:txXfrm>
    </dsp:sp>
    <dsp:sp modelId="{1D60394B-1800-4790-9694-08B1C1D1B34D}">
      <dsp:nvSpPr>
        <dsp:cNvPr id="0" name=""/>
        <dsp:cNvSpPr/>
      </dsp:nvSpPr>
      <dsp:spPr>
        <a:xfrm>
          <a:off x="7218795" y="0"/>
          <a:ext cx="3081563" cy="1348914"/>
        </a:xfrm>
        <a:prstGeom prst="rect">
          <a:avLst/>
        </a:prstGeom>
        <a:solidFill>
          <a:schemeClr val="bg1">
            <a:lumMod val="85000"/>
            <a:alpha val="90000"/>
          </a:schemeClr>
        </a:solid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rgbClr val="454D55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ESSER III Grant Locked – Completion Report finished, final application submitted, grant locked in through 9/30/24.</a:t>
          </a:r>
          <a:endParaRPr lang="en-US" sz="2000" i="1" kern="1200" dirty="0">
            <a:solidFill>
              <a:srgbClr val="454D55"/>
            </a:solidFill>
            <a:latin typeface="+mn-lt"/>
            <a:ea typeface="+mn-ea"/>
            <a:cs typeface="+mn-cs"/>
          </a:endParaRPr>
        </a:p>
      </dsp:txBody>
      <dsp:txXfrm>
        <a:off x="7218795" y="0"/>
        <a:ext cx="3081563" cy="1348914"/>
      </dsp:txXfrm>
    </dsp:sp>
    <dsp:sp modelId="{59F1EF41-14EA-48EE-A559-118169DBDB24}">
      <dsp:nvSpPr>
        <dsp:cNvPr id="0" name=""/>
        <dsp:cNvSpPr/>
      </dsp:nvSpPr>
      <dsp:spPr>
        <a:xfrm>
          <a:off x="8759576" y="1871075"/>
          <a:ext cx="0" cy="304593"/>
        </a:xfrm>
        <a:prstGeom prst="line">
          <a:avLst/>
        </a:prstGeom>
        <a:noFill/>
        <a:ln w="19050" cap="flat" cmpd="sng" algn="ctr">
          <a:solidFill>
            <a:schemeClr val="bg2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947F0-E28B-4B2E-B1D6-BFEED1AF012B}">
      <dsp:nvSpPr>
        <dsp:cNvPr id="0" name=""/>
        <dsp:cNvSpPr/>
      </dsp:nvSpPr>
      <dsp:spPr>
        <a:xfrm rot="2700000">
          <a:off x="8725731" y="2141823"/>
          <a:ext cx="67690" cy="67690"/>
        </a:xfrm>
        <a:prstGeom prst="ellipse">
          <a:avLst/>
        </a:prstGeom>
        <a:solidFill>
          <a:srgbClr val="0070C0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6255F4AB-74DE-49EE-A052-F78737D14CA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3EFE50AC-C482-48C2-B30A-1551FA0B0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84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4A8290CA-8009-4BFC-BCD3-D658B2C9904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8BEA104F-A3CB-4B14-B124-88A1E244A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2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70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88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 allocation dates are key dates that will be explained in more detail later.</a:t>
            </a:r>
          </a:p>
          <a:p>
            <a:endParaRPr lang="en-US" dirty="0"/>
          </a:p>
          <a:p>
            <a:r>
              <a:rPr lang="en-US" dirty="0"/>
              <a:t>ESSER III – 20% Academic Loss = 34.5M – This is a requirement that we have allocated for, but I will need to monitor this closely as we go through next year.</a:t>
            </a:r>
          </a:p>
          <a:p>
            <a:endParaRPr lang="en-US" dirty="0"/>
          </a:p>
          <a:p>
            <a:r>
              <a:rPr lang="en-US" dirty="0"/>
              <a:t>Examples of 20% set-aside : Intervention teacher positions, RTI teachers, Counselors, Social Workers, 30% KG teachers, Summer School, Tutoring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69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Left Side – spending as of 4/5/22 for all ESSER grants.  $104,335,751 spent</a:t>
            </a:r>
          </a:p>
          <a:p>
            <a:endParaRPr lang="en-US" dirty="0"/>
          </a:p>
          <a:p>
            <a:r>
              <a:rPr lang="en-US" dirty="0"/>
              <a:t>Right Side – summary of all 3 grants together, not a detailed breakdown of each one.</a:t>
            </a:r>
          </a:p>
          <a:p>
            <a:endParaRPr lang="en-US" dirty="0"/>
          </a:p>
          <a:p>
            <a:r>
              <a:rPr lang="en-US" dirty="0"/>
              <a:t>Allocated, but uncommitted, blend of ESSER II and III items = changes daily, but uncommitted amounts will occur, this will create extra funds to reallocate.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02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summary of all 3 grants, not a detailed breakdown of each one.</a:t>
            </a:r>
          </a:p>
          <a:p>
            <a:endParaRPr lang="en-US" dirty="0"/>
          </a:p>
          <a:p>
            <a:r>
              <a:rPr lang="en-US" dirty="0"/>
              <a:t>Recurring Costs = items that have been previously approved by GB and that we anticipate will still be supported.</a:t>
            </a:r>
          </a:p>
          <a:p>
            <a:r>
              <a:rPr lang="en-US" dirty="0"/>
              <a:t>	District FTE = operations managers, grants coordinator, social worker, CSPs, SEL director, NA MTSS facilitators, HR Analyst</a:t>
            </a:r>
          </a:p>
          <a:p>
            <a:endParaRPr lang="en-US" dirty="0"/>
          </a:p>
          <a:p>
            <a:r>
              <a:rPr lang="en-US" dirty="0"/>
              <a:t>Uncommitted = projections of cost savings due to funds not being used.</a:t>
            </a:r>
          </a:p>
          <a:p>
            <a:endParaRPr lang="en-US" dirty="0"/>
          </a:p>
          <a:p>
            <a:r>
              <a:rPr lang="en-US" dirty="0"/>
              <a:t>Stipends – exciting use of funds, retention/recruitment opportunities it creates, changed the landscape and what is available going forward.</a:t>
            </a:r>
          </a:p>
          <a:p>
            <a:endParaRPr lang="en-US" dirty="0"/>
          </a:p>
          <a:p>
            <a:r>
              <a:rPr lang="en-US" dirty="0"/>
              <a:t>Indirect Costs = accounting expenses, utilities, supplies, basic M&amp;O type expenses.  These are not detailed, but applied to our general budget.</a:t>
            </a:r>
          </a:p>
          <a:p>
            <a:r>
              <a:rPr lang="en-US" dirty="0"/>
              <a:t>Governing Boards decision is you would like to take indirect costs or not – taking them would leave remaining amount at 10.5M, not taking indirect would leave the total at 14.5M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84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2022 – Primarily ESSER II</a:t>
            </a:r>
          </a:p>
          <a:p>
            <a:endParaRPr lang="en-US" dirty="0"/>
          </a:p>
          <a:p>
            <a:r>
              <a:rPr lang="en-US" dirty="0"/>
              <a:t>August 31 is important because this will allow us to provide a clear picture of how much is available from ESSER II.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92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2023 – primarily ESSER III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August 31 is important because this will allow us to provide a clear picture of how much is available from ESSER II.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75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ESSER II – 9/30/22 final decisions needed – August is our target date to get actual dollar amounts</a:t>
            </a:r>
          </a:p>
          <a:p>
            <a:endParaRPr lang="en-US" dirty="0"/>
          </a:p>
          <a:p>
            <a:r>
              <a:rPr lang="en-US" dirty="0"/>
              <a:t>ESSER III – 9/30/23 final decisions needed</a:t>
            </a:r>
          </a:p>
          <a:p>
            <a:endParaRPr lang="en-US" dirty="0"/>
          </a:p>
          <a:p>
            <a:r>
              <a:rPr lang="en-US" dirty="0"/>
              <a:t>Questions – Clarification needed?</a:t>
            </a:r>
          </a:p>
          <a:p>
            <a:endParaRPr lang="en-US" dirty="0"/>
          </a:p>
          <a:p>
            <a:r>
              <a:rPr lang="en-US" dirty="0"/>
              <a:t>GB Requests </a:t>
            </a:r>
            <a:r>
              <a:rPr lang="en-US"/>
              <a:t>are next….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80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798094E-1313-48B6-A7CB-4CEDC8CD5860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2315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423C-7847-4E56-8BE8-CD34B02F0A89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1033-6257-4357-9877-4FBEAF61BD03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5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F12-C9C4-4C2A-972F-BC7FD8D0D4ED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1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73F4-76C7-438B-9DF3-D719411F2C31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078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329-07A9-41A8-BDF8-D0F567557EFB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6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2554-0A35-4A2E-99BD-146417205CC6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5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F830-8AA9-4316-976D-0249707FA86E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8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ADA2-6B88-4E1B-B744-B6B5EF1D0216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1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4BC9-2906-4666-A5C9-18041FA45855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2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E677-0B64-4616-9224-8AF28496D8BF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6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4A71516-8EA6-468B-A08C-1C5FB0870688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3"/>
            <a:ext cx="10532022" cy="3654428"/>
          </a:xfrm>
        </p:spPr>
        <p:txBody>
          <a:bodyPr>
            <a:normAutofit/>
          </a:bodyPr>
          <a:lstStyle/>
          <a:p>
            <a:r>
              <a:rPr lang="en-US" sz="6000" dirty="0"/>
              <a:t>ESSER I, II, III </a:t>
            </a:r>
            <a:br>
              <a:rPr lang="en-US" sz="6000" dirty="0"/>
            </a:br>
            <a:r>
              <a:rPr lang="en-US" sz="6000" dirty="0"/>
              <a:t>Projected Financial Capacity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Governing Board</a:t>
            </a:r>
          </a:p>
          <a:p>
            <a:r>
              <a:rPr lang="en-US" sz="2800" dirty="0"/>
              <a:t>April 12,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45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C9C9A-A636-F0E1-AD0C-87D2862A0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18142" y="2960660"/>
            <a:ext cx="8613058" cy="8428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tx1"/>
                </a:solidFill>
              </a:rPr>
              <a:t>Questions?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131B53A-E529-1808-D4F6-5EF12BE45C4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2063" y="-4041775"/>
            <a:ext cx="9418637" cy="4041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ESSER - Eligibility Requirements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103251" y="193606"/>
            <a:ext cx="9692640" cy="590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ESSER - Eligibility Requirements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45140" y="1047212"/>
            <a:ext cx="9221822" cy="55436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</a:rPr>
              <a:t>“ For the Prevention, Preparation, &amp; Response to the Coronavirus Pandemic”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Academic Loss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Educational Technology</a:t>
            </a:r>
          </a:p>
          <a:p>
            <a:pPr marL="457200" lvl="3" indent="-457200">
              <a:lnSpc>
                <a:spcPct val="95000"/>
              </a:lnSpc>
              <a:spcBef>
                <a:spcPts val="14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Mental Health Support / Social Emotional Learning</a:t>
            </a:r>
          </a:p>
          <a:p>
            <a:pPr marL="457200" lvl="3" indent="-457200">
              <a:lnSpc>
                <a:spcPct val="95000"/>
              </a:lnSpc>
              <a:spcBef>
                <a:spcPts val="14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Distance Learning</a:t>
            </a:r>
          </a:p>
          <a:p>
            <a:pPr marL="457200" lvl="3" indent="-457200">
              <a:lnSpc>
                <a:spcPct val="95000"/>
              </a:lnSpc>
              <a:spcBef>
                <a:spcPts val="14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Personal Protective Equipment / Sanitation</a:t>
            </a:r>
          </a:p>
          <a:p>
            <a:pPr marL="457200" lvl="3" indent="-457200">
              <a:lnSpc>
                <a:spcPct val="95000"/>
              </a:lnSpc>
              <a:spcBef>
                <a:spcPts val="14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Minimizing Transmission (Learning Spaces)</a:t>
            </a:r>
          </a:p>
          <a:p>
            <a:pPr marL="457200" lvl="3" indent="-457200">
              <a:lnSpc>
                <a:spcPct val="95000"/>
              </a:lnSpc>
              <a:spcBef>
                <a:spcPts val="14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Recruitment / Retention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3BB38DD-D2AA-E710-B8A7-B0CEDC2E8D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2063" y="-4041775"/>
            <a:ext cx="9418637" cy="4041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ESSER Decision Making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985412" y="222069"/>
            <a:ext cx="9692640" cy="590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ESSER Decision Making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01949" y="1140823"/>
            <a:ext cx="9659566" cy="5495108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Allowable use of Funds and Grant Guidance </a:t>
            </a:r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Immediate Needs &amp; Response </a:t>
            </a:r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Strategic Priorities</a:t>
            </a:r>
          </a:p>
          <a:p>
            <a:pPr marL="971550" lvl="1" indent="-51435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Mitigation Measures</a:t>
            </a:r>
          </a:p>
          <a:p>
            <a:pPr marL="971550" lvl="1" indent="-51435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Academic Recovery</a:t>
            </a:r>
          </a:p>
          <a:p>
            <a:pPr marL="971550" lvl="1" indent="-51435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 Term Investments</a:t>
            </a:r>
          </a:p>
          <a:p>
            <a:pPr marL="971550" lvl="1" indent="-51435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Time Purchases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1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B6C2C-0E4D-73F6-3A3F-3B3707078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ESSER I, II, III Timeline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44552" y="297917"/>
            <a:ext cx="9445557" cy="62088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ESSER I – $18.5M </a:t>
            </a:r>
            <a:endParaRPr lang="en-US" sz="28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Funds all allocated, final purchases occurring.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Allocations Decided – September 30, 2021</a:t>
            </a:r>
          </a:p>
          <a:p>
            <a:pPr>
              <a:spcAft>
                <a:spcPts val="1200"/>
              </a:spcAft>
            </a:pPr>
            <a:r>
              <a:rPr lang="en-US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ESSER II - $76.3M </a:t>
            </a:r>
            <a:endParaRPr lang="en-US" sz="28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Funds allocated, final FY22 purchasing just finished, unspent funds being identified.</a:t>
            </a:r>
          </a:p>
          <a:p>
            <a:pPr marL="1028700" lvl="1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Allocations Decided – September 30, 2022</a:t>
            </a:r>
          </a:p>
          <a:p>
            <a:pPr>
              <a:spcAft>
                <a:spcPts val="1200"/>
              </a:spcAft>
            </a:pPr>
            <a:r>
              <a:rPr lang="en-US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ESSER III - $172.9M </a:t>
            </a:r>
            <a:endParaRPr lang="en-US" sz="28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Governing Board approved items purchased, FY23 funds allocated to schools, *20% required for Academic Loss.</a:t>
            </a:r>
          </a:p>
          <a:p>
            <a:pPr marL="1028700" lvl="1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Allocations Decided – September 30, 2023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28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FA14638-435E-15F3-45F5-FB2D2B6470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2063" y="-4041775"/>
            <a:ext cx="9418637" cy="4041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ESSER Financial Summary</a:t>
            </a:r>
          </a:p>
        </p:txBody>
      </p:sp>
      <p:pic>
        <p:nvPicPr>
          <p:cNvPr id="5" name="Picture 4" descr="Financial Summer">
            <a:extLst>
              <a:ext uri="{FF2B5EF4-FFF2-40B4-BE49-F238E27FC236}">
                <a16:creationId xmlns:a16="http://schemas.microsoft.com/office/drawing/2014/main" id="{EB671190-1FCF-488B-9FFA-3F7829BDAF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996" y="102643"/>
            <a:ext cx="5301385" cy="665271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6165669" y="204333"/>
            <a:ext cx="5033554" cy="4888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ESSER I, II, III – Financial Summary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03E1F4F-EE53-4E93-B270-8DBE38A286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163029"/>
              </p:ext>
            </p:extLst>
          </p:nvPr>
        </p:nvGraphicFramePr>
        <p:xfrm>
          <a:off x="6501914" y="995454"/>
          <a:ext cx="4219550" cy="2314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664">
                  <a:extLst>
                    <a:ext uri="{9D8B030D-6E8A-4147-A177-3AD203B41FA5}">
                      <a16:colId xmlns:a16="http://schemas.microsoft.com/office/drawing/2014/main" val="2408199926"/>
                    </a:ext>
                  </a:extLst>
                </a:gridCol>
                <a:gridCol w="1521886">
                  <a:extLst>
                    <a:ext uri="{9D8B030D-6E8A-4147-A177-3AD203B41FA5}">
                      <a16:colId xmlns:a16="http://schemas.microsoft.com/office/drawing/2014/main" val="3797283521"/>
                    </a:ext>
                  </a:extLst>
                </a:gridCol>
              </a:tblGrid>
              <a:tr h="290384">
                <a:tc>
                  <a:txBody>
                    <a:bodyPr/>
                    <a:lstStyle/>
                    <a:p>
                      <a:r>
                        <a:rPr lang="en-US" dirty="0"/>
                        <a:t>Total 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267,879,953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302076"/>
                  </a:ext>
                </a:extLst>
              </a:tr>
              <a:tr h="290384">
                <a:tc>
                  <a:txBody>
                    <a:bodyPr/>
                    <a:lstStyle/>
                    <a:p>
                      <a:r>
                        <a:rPr lang="en-US" dirty="0"/>
                        <a:t>Total Spent 4/5/22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104,335,751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102935"/>
                  </a:ext>
                </a:extLst>
              </a:tr>
              <a:tr h="290384">
                <a:tc>
                  <a:txBody>
                    <a:bodyPr/>
                    <a:lstStyle/>
                    <a:p>
                      <a:r>
                        <a:rPr lang="en-US" b="1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163,544,202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014444"/>
                  </a:ext>
                </a:extLst>
              </a:tr>
              <a:tr h="716016">
                <a:tc>
                  <a:txBody>
                    <a:bodyPr/>
                    <a:lstStyle/>
                    <a:p>
                      <a:r>
                        <a:rPr lang="en-US" b="0" dirty="0"/>
                        <a:t>Approved &amp; Allocated but Uncommitted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31,487,929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7799058"/>
                  </a:ext>
                </a:extLst>
              </a:tr>
              <a:tr h="501211">
                <a:tc>
                  <a:txBody>
                    <a:bodyPr/>
                    <a:lstStyle/>
                    <a:p>
                      <a:r>
                        <a:rPr lang="en-US" b="1" dirty="0"/>
                        <a:t>Remaining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132,056,273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7600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DA77DEA-D113-4E06-BC72-B3AD8602D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966433"/>
              </p:ext>
            </p:extLst>
          </p:nvPr>
        </p:nvGraphicFramePr>
        <p:xfrm>
          <a:off x="6501913" y="3612243"/>
          <a:ext cx="4219549" cy="2805972"/>
        </p:xfrm>
        <a:graphic>
          <a:graphicData uri="http://schemas.openxmlformats.org/drawingml/2006/table">
            <a:tbl>
              <a:tblPr firstRow="1"/>
              <a:tblGrid>
                <a:gridCol w="3452358">
                  <a:extLst>
                    <a:ext uri="{9D8B030D-6E8A-4147-A177-3AD203B41FA5}">
                      <a16:colId xmlns:a16="http://schemas.microsoft.com/office/drawing/2014/main" val="301678644"/>
                    </a:ext>
                  </a:extLst>
                </a:gridCol>
                <a:gridCol w="767191">
                  <a:extLst>
                    <a:ext uri="{9D8B030D-6E8A-4147-A177-3AD203B41FA5}">
                      <a16:colId xmlns:a16="http://schemas.microsoft.com/office/drawing/2014/main" val="1205197528"/>
                    </a:ext>
                  </a:extLst>
                </a:gridCol>
              </a:tblGrid>
              <a:tr h="23383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Approved &amp; Allocated but Not Yet Committed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168172"/>
                  </a:ext>
                </a:extLst>
              </a:tr>
              <a:tr h="233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Vaccine Stipends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718535"/>
                  </a:ext>
                </a:extLst>
              </a:tr>
              <a:tr h="233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Student/staff devices, classroom technology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236300"/>
                  </a:ext>
                </a:extLst>
              </a:tr>
              <a:tr h="233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Summer School, FY22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321606"/>
                  </a:ext>
                </a:extLst>
              </a:tr>
              <a:tr h="233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Uncommitted schools $350k, FY22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689497"/>
                  </a:ext>
                </a:extLst>
              </a:tr>
              <a:tr h="233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FY23 Employee benefits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143602"/>
                  </a:ext>
                </a:extLst>
              </a:tr>
              <a:tr h="233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Open school projects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77387"/>
                  </a:ext>
                </a:extLst>
              </a:tr>
              <a:tr h="233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Operations mitigation supplies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800546"/>
                  </a:ext>
                </a:extLst>
              </a:tr>
              <a:tr h="233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HVAC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retrocommissioning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925346"/>
                  </a:ext>
                </a:extLst>
              </a:tr>
              <a:tr h="233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Full Day Kinder, FY22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77407"/>
                  </a:ext>
                </a:extLst>
              </a:tr>
              <a:tr h="233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Instructional Aids/Curriculum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156474"/>
                  </a:ext>
                </a:extLst>
              </a:tr>
              <a:tr h="233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13117"/>
                  </a:ext>
                </a:extLst>
              </a:tr>
            </a:tbl>
          </a:graphicData>
        </a:graphic>
      </p:graphicFrame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1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F36445B-2B45-1B60-1BFC-99DB92E9B57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2063" y="-4041775"/>
            <a:ext cx="9418637" cy="4041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ESSER I, II, III Financial Summary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976792" y="329794"/>
            <a:ext cx="9692640" cy="5497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ESSER I, II, III – Financial Summary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C378394-18ED-4C2D-A506-E1AB589F44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403829"/>
              </p:ext>
            </p:extLst>
          </p:nvPr>
        </p:nvGraphicFramePr>
        <p:xfrm>
          <a:off x="976792" y="973199"/>
          <a:ext cx="9692640" cy="554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4934">
                  <a:extLst>
                    <a:ext uri="{9D8B030D-6E8A-4147-A177-3AD203B41FA5}">
                      <a16:colId xmlns:a16="http://schemas.microsoft.com/office/drawing/2014/main" val="2408199926"/>
                    </a:ext>
                  </a:extLst>
                </a:gridCol>
                <a:gridCol w="3937706">
                  <a:extLst>
                    <a:ext uri="{9D8B030D-6E8A-4147-A177-3AD203B41FA5}">
                      <a16:colId xmlns:a16="http://schemas.microsoft.com/office/drawing/2014/main" val="3797283521"/>
                    </a:ext>
                  </a:extLst>
                </a:gridCol>
              </a:tblGrid>
              <a:tr h="42995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Total Award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267,879,953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302076"/>
                  </a:ext>
                </a:extLst>
              </a:tr>
              <a:tr h="429957">
                <a:tc>
                  <a:txBody>
                    <a:bodyPr/>
                    <a:lstStyle/>
                    <a:p>
                      <a:r>
                        <a:rPr lang="en-US" dirty="0"/>
                        <a:t>Total Spent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104,335,751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102935"/>
                  </a:ext>
                </a:extLst>
              </a:tr>
              <a:tr h="429957">
                <a:tc>
                  <a:txBody>
                    <a:bodyPr/>
                    <a:lstStyle/>
                    <a:p>
                      <a:r>
                        <a:rPr lang="en-US" b="1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163,544,202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014444"/>
                  </a:ext>
                </a:extLst>
              </a:tr>
              <a:tr h="429957">
                <a:tc>
                  <a:txBody>
                    <a:bodyPr/>
                    <a:lstStyle/>
                    <a:p>
                      <a:r>
                        <a:rPr lang="en-US" b="0" dirty="0"/>
                        <a:t>Approved &amp; Allocated but Uncommitted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31,487,929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7799058"/>
                  </a:ext>
                </a:extLst>
              </a:tr>
              <a:tr h="429957">
                <a:tc>
                  <a:txBody>
                    <a:bodyPr/>
                    <a:lstStyle/>
                    <a:p>
                      <a:r>
                        <a:rPr lang="en-US" b="1" dirty="0"/>
                        <a:t>Remaining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132,056,273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760018"/>
                  </a:ext>
                </a:extLst>
              </a:tr>
              <a:tr h="2014318">
                <a:tc>
                  <a:txBody>
                    <a:bodyPr/>
                    <a:lstStyle/>
                    <a:p>
                      <a:r>
                        <a:rPr lang="en-US" b="0" dirty="0"/>
                        <a:t>After Recurring costs:</a:t>
                      </a:r>
                    </a:p>
                    <a:p>
                      <a:endParaRPr lang="en-US" b="0" dirty="0"/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u="sng" dirty="0"/>
                        <a:t>-$59M</a:t>
                      </a:r>
                    </a:p>
                    <a:p>
                      <a:pPr algn="r"/>
                      <a:r>
                        <a:rPr lang="en-US" b="0" dirty="0"/>
                        <a:t>Remaining =    $73M</a:t>
                      </a:r>
                    </a:p>
                    <a:p>
                      <a:pPr algn="r"/>
                      <a:endParaRPr lang="en-US" b="0" dirty="0"/>
                    </a:p>
                    <a:p>
                      <a:pPr algn="r"/>
                      <a:r>
                        <a:rPr lang="en-US" b="0" dirty="0"/>
                        <a:t>Vaccine Uncommitted   +1.5M</a:t>
                      </a:r>
                    </a:p>
                    <a:p>
                      <a:pPr algn="r"/>
                      <a:r>
                        <a:rPr lang="en-US" b="0" dirty="0"/>
                        <a:t>FY 22 School Uncommitted   </a:t>
                      </a:r>
                      <a:r>
                        <a:rPr lang="en-US" b="0" u="sng" dirty="0"/>
                        <a:t>+3.0M</a:t>
                      </a:r>
                      <a:endParaRPr lang="en-US" b="0" dirty="0"/>
                    </a:p>
                    <a:p>
                      <a:pPr algn="r"/>
                      <a:r>
                        <a:rPr lang="en-US" b="1" dirty="0"/>
                        <a:t>Remaining = $77.5M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2629480"/>
                  </a:ext>
                </a:extLst>
              </a:tr>
              <a:tr h="742117">
                <a:tc>
                  <a:txBody>
                    <a:bodyPr/>
                    <a:lstStyle/>
                    <a:p>
                      <a:r>
                        <a:rPr lang="en-US" b="0" dirty="0"/>
                        <a:t>$2500 stipend x 3 semesters = $7,500 / 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u="sng" dirty="0"/>
                        <a:t>-$63M</a:t>
                      </a:r>
                    </a:p>
                    <a:p>
                      <a:pPr algn="r"/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Remaining = $14.5M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717892"/>
                  </a:ext>
                </a:extLst>
              </a:tr>
              <a:tr h="429957">
                <a:tc>
                  <a:txBody>
                    <a:bodyPr/>
                    <a:lstStyle/>
                    <a:p>
                      <a:r>
                        <a:rPr lang="en-US" b="0" dirty="0"/>
                        <a:t>ESSER III Indirect Cost (3.11%)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en-US" b="0" u="sng" dirty="0"/>
                        <a:t>-4.5M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Remaining = $10.5M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586182"/>
                  </a:ext>
                </a:extLst>
              </a:tr>
            </a:tbl>
          </a:graphicData>
        </a:graphic>
      </p:graphicFrame>
      <p:pic>
        <p:nvPicPr>
          <p:cNvPr id="16" name="Picture 15" descr="Financial Summary-ESSER I, II, III">
            <a:extLst>
              <a:ext uri="{FF2B5EF4-FFF2-40B4-BE49-F238E27FC236}">
                <a16:creationId xmlns:a16="http://schemas.microsoft.com/office/drawing/2014/main" id="{50B6AE89-0D40-4145-A6BA-0B0EEB79DB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9174" y="3429000"/>
            <a:ext cx="3514725" cy="148590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2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E8B7000-BFAE-7434-B8DE-29B018065B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2063" y="-1325563"/>
            <a:ext cx="9691687" cy="13255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2022 Timeline of Key Decisions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25BE8D6-6754-4F6A-B5D5-0A66CAC07209}"/>
              </a:ext>
            </a:extLst>
          </p:cNvPr>
          <p:cNvSpPr txBox="1">
            <a:spLocks/>
          </p:cNvSpPr>
          <p:nvPr/>
        </p:nvSpPr>
        <p:spPr>
          <a:xfrm>
            <a:off x="910046" y="343306"/>
            <a:ext cx="9692640" cy="588511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2022 	ESSER – Timeline of Key Decisions</a:t>
            </a:r>
          </a:p>
        </p:txBody>
      </p:sp>
      <p:graphicFrame>
        <p:nvGraphicFramePr>
          <p:cNvPr id="4" name="Content Placeholder 3" descr="SmartArt timeline">
            <a:extLst>
              <a:ext uri="{FF2B5EF4-FFF2-40B4-BE49-F238E27FC236}">
                <a16:creationId xmlns:a16="http://schemas.microsoft.com/office/drawing/2014/main" id="{EA7FA95D-F68C-41B4-9C90-A59AFF8D10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006176"/>
              </p:ext>
            </p:extLst>
          </p:nvPr>
        </p:nvGraphicFramePr>
        <p:xfrm>
          <a:off x="498566" y="165712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2470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05E7257-DBBF-4F1F-E945-C66D5D6F56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2063" y="-1325563"/>
            <a:ext cx="9691687" cy="1325563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2023		ESSER – Timeline of Key Decisions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25BE8D6-6754-4F6A-B5D5-0A66CAC07209}"/>
              </a:ext>
            </a:extLst>
          </p:cNvPr>
          <p:cNvSpPr txBox="1">
            <a:spLocks/>
          </p:cNvSpPr>
          <p:nvPr/>
        </p:nvSpPr>
        <p:spPr>
          <a:xfrm>
            <a:off x="820038" y="369433"/>
            <a:ext cx="9692640" cy="562384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2023		ESSER – Timeline of Key Decisions</a:t>
            </a:r>
          </a:p>
        </p:txBody>
      </p:sp>
      <p:graphicFrame>
        <p:nvGraphicFramePr>
          <p:cNvPr id="4" name="Content Placeholder 3" descr="SmartArt timeline">
            <a:extLst>
              <a:ext uri="{FF2B5EF4-FFF2-40B4-BE49-F238E27FC236}">
                <a16:creationId xmlns:a16="http://schemas.microsoft.com/office/drawing/2014/main" id="{EA7FA95D-F68C-41B4-9C90-A59AFF8D10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805463"/>
              </p:ext>
            </p:extLst>
          </p:nvPr>
        </p:nvGraphicFramePr>
        <p:xfrm>
          <a:off x="408558" y="170066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4643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ACB4A6C-37B2-6148-AD0E-330AB60040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2063" y="-4041775"/>
            <a:ext cx="9418637" cy="4041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ESSER – Key Decisions Summary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077125" y="184897"/>
            <a:ext cx="9692640" cy="555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ESSER – Key Decisions Summary</a:t>
            </a:r>
          </a:p>
        </p:txBody>
      </p:sp>
      <p:pic>
        <p:nvPicPr>
          <p:cNvPr id="12" name="Picture 11" descr="ESSER Key Decisions Summary continued">
            <a:extLst>
              <a:ext uri="{FF2B5EF4-FFF2-40B4-BE49-F238E27FC236}">
                <a16:creationId xmlns:a16="http://schemas.microsoft.com/office/drawing/2014/main" id="{F164E4F8-78A7-4461-B598-60AA00C9F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0450" y="1058092"/>
            <a:ext cx="4011100" cy="1896988"/>
          </a:xfrm>
          <a:prstGeom prst="rect">
            <a:avLst/>
          </a:prstGeom>
        </p:spPr>
      </p:pic>
      <p:pic>
        <p:nvPicPr>
          <p:cNvPr id="11" name="Picture 10" descr="ESSER Key Decisions Summary, projected">
            <a:extLst>
              <a:ext uri="{FF2B5EF4-FFF2-40B4-BE49-F238E27FC236}">
                <a16:creationId xmlns:a16="http://schemas.microsoft.com/office/drawing/2014/main" id="{0D0F3C75-2FC7-46E1-8AB0-14E8BAEE07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2160" y="3334423"/>
            <a:ext cx="4132373" cy="2343565"/>
          </a:xfrm>
          <a:prstGeom prst="rect">
            <a:avLst/>
          </a:prstGeom>
        </p:spPr>
      </p:pic>
      <p:pic>
        <p:nvPicPr>
          <p:cNvPr id="8" name="Picture 7" descr="Key Decisions Summary">
            <a:extLst>
              <a:ext uri="{FF2B5EF4-FFF2-40B4-BE49-F238E27FC236}">
                <a16:creationId xmlns:a16="http://schemas.microsoft.com/office/drawing/2014/main" id="{6B261339-D839-459C-9A83-3BD0D76F0A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7468" y="3334423"/>
            <a:ext cx="4011100" cy="2343565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3408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11686</TotalTime>
  <Words>969</Words>
  <Application>Microsoft Office PowerPoint</Application>
  <PresentationFormat>Widescreen</PresentationFormat>
  <Paragraphs>173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Schoolbook</vt:lpstr>
      <vt:lpstr>Wingdings 2</vt:lpstr>
      <vt:lpstr>View</vt:lpstr>
      <vt:lpstr>ESSER I, II, III  Projected Financial Capacity</vt:lpstr>
      <vt:lpstr>ESSER - Eligibility Requirements</vt:lpstr>
      <vt:lpstr>ESSER Decision Making</vt:lpstr>
      <vt:lpstr>ESSER I, II, III Timeline</vt:lpstr>
      <vt:lpstr>ESSER Financial Summary</vt:lpstr>
      <vt:lpstr>ESSER I, II, III Financial Summary</vt:lpstr>
      <vt:lpstr>2022 Timeline of Key Decisions</vt:lpstr>
      <vt:lpstr>2023  ESSER – Timeline of Key Decisions</vt:lpstr>
      <vt:lpstr>ESSER – Key Decisions Summary</vt:lpstr>
      <vt:lpstr>Questions?</vt:lpstr>
    </vt:vector>
  </TitlesOfParts>
  <Company>Tucson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Lansa, Jonathan</dc:creator>
  <cp:lastModifiedBy>Nowak, Linda</cp:lastModifiedBy>
  <cp:revision>279</cp:revision>
  <cp:lastPrinted>2022-04-06T18:56:42Z</cp:lastPrinted>
  <dcterms:created xsi:type="dcterms:W3CDTF">2020-08-19T17:31:16Z</dcterms:created>
  <dcterms:modified xsi:type="dcterms:W3CDTF">2022-10-03T18:57:24Z</dcterms:modified>
</cp:coreProperties>
</file>