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85" r:id="rId2"/>
    <p:sldId id="289" r:id="rId3"/>
    <p:sldId id="300" r:id="rId4"/>
    <p:sldId id="303" r:id="rId5"/>
    <p:sldId id="275" r:id="rId6"/>
    <p:sldId id="305" r:id="rId7"/>
    <p:sldId id="27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1A07B1-4B28-4E86-8239-D0198587BC8B}" v="76" dt="2022-10-03T19:34:49.6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8" autoAdjust="0"/>
    <p:restoredTop sz="89261" autoAdjust="0"/>
  </p:normalViewPr>
  <p:slideViewPr>
    <p:cSldViewPr snapToGrid="0">
      <p:cViewPr varScale="1">
        <p:scale>
          <a:sx n="68" d="100"/>
          <a:sy n="68" d="100"/>
        </p:scale>
        <p:origin x="1002" y="1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wak, Linda" userId="e54b9225-e530-499c-b179-eecdd43b40dd" providerId="ADAL" clId="{401A07B1-4B28-4E86-8239-D0198587BC8B}"/>
    <pc:docChg chg="modSld">
      <pc:chgData name="Nowak, Linda" userId="e54b9225-e530-499c-b179-eecdd43b40dd" providerId="ADAL" clId="{401A07B1-4B28-4E86-8239-D0198587BC8B}" dt="2022-10-03T19:34:49.617" v="324" actId="13244"/>
      <pc:docMkLst>
        <pc:docMk/>
      </pc:docMkLst>
      <pc:sldChg chg="modSp mod">
        <pc:chgData name="Nowak, Linda" userId="e54b9225-e530-499c-b179-eecdd43b40dd" providerId="ADAL" clId="{401A07B1-4B28-4E86-8239-D0198587BC8B}" dt="2022-10-03T19:34:27.848" v="320" actId="13244"/>
        <pc:sldMkLst>
          <pc:docMk/>
          <pc:sldMk cId="3793285834" sldId="275"/>
        </pc:sldMkLst>
        <pc:spChg chg="mod">
          <ac:chgData name="Nowak, Linda" userId="e54b9225-e530-499c-b179-eecdd43b40dd" providerId="ADAL" clId="{401A07B1-4B28-4E86-8239-D0198587BC8B}" dt="2022-10-03T19:34:27.848" v="320" actId="13244"/>
          <ac:spMkLst>
            <pc:docMk/>
            <pc:sldMk cId="3793285834" sldId="275"/>
            <ac:spMk id="10" creationId="{233A4508-202D-4079-8844-3DA7C277779F}"/>
          </ac:spMkLst>
        </pc:spChg>
        <pc:picChg chg="mod">
          <ac:chgData name="Nowak, Linda" userId="e54b9225-e530-499c-b179-eecdd43b40dd" providerId="ADAL" clId="{401A07B1-4B28-4E86-8239-D0198587BC8B}" dt="2022-10-03T19:32:27.438" v="165" actId="962"/>
          <ac:picMkLst>
            <pc:docMk/>
            <pc:sldMk cId="3793285834" sldId="275"/>
            <ac:picMk id="2" creationId="{BF0414B7-80AC-4A24-9914-E5E23EA10347}"/>
          </ac:picMkLst>
        </pc:picChg>
      </pc:sldChg>
      <pc:sldChg chg="addSp modSp mod">
        <pc:chgData name="Nowak, Linda" userId="e54b9225-e530-499c-b179-eecdd43b40dd" providerId="ADAL" clId="{401A07B1-4B28-4E86-8239-D0198587BC8B}" dt="2022-10-03T19:33:43.218" v="314" actId="13244"/>
        <pc:sldMkLst>
          <pc:docMk/>
          <pc:sldMk cId="2404237995" sldId="289"/>
        </pc:sldMkLst>
        <pc:spChg chg="add mod">
          <ac:chgData name="Nowak, Linda" userId="e54b9225-e530-499c-b179-eecdd43b40dd" providerId="ADAL" clId="{401A07B1-4B28-4E86-8239-D0198587BC8B}" dt="2022-10-03T19:33:41.478" v="313" actId="13244"/>
          <ac:spMkLst>
            <pc:docMk/>
            <pc:sldMk cId="2404237995" sldId="289"/>
            <ac:spMk id="2" creationId="{882A0DBE-5985-6CDA-9CBD-03AC79B2E35C}"/>
          </ac:spMkLst>
        </pc:spChg>
        <pc:spChg chg="mod">
          <ac:chgData name="Nowak, Linda" userId="e54b9225-e530-499c-b179-eecdd43b40dd" providerId="ADAL" clId="{401A07B1-4B28-4E86-8239-D0198587BC8B}" dt="2022-10-03T19:33:43.218" v="314" actId="13244"/>
          <ac:spMkLst>
            <pc:docMk/>
            <pc:sldMk cId="2404237995" sldId="289"/>
            <ac:spMk id="10" creationId="{233A4508-202D-4079-8844-3DA7C277779F}"/>
          </ac:spMkLst>
        </pc:spChg>
      </pc:sldChg>
      <pc:sldChg chg="addSp modSp mod">
        <pc:chgData name="Nowak, Linda" userId="e54b9225-e530-499c-b179-eecdd43b40dd" providerId="ADAL" clId="{401A07B1-4B28-4E86-8239-D0198587BC8B}" dt="2022-10-03T19:33:55.208" v="317" actId="13244"/>
        <pc:sldMkLst>
          <pc:docMk/>
          <pc:sldMk cId="874839581" sldId="300"/>
        </pc:sldMkLst>
        <pc:spChg chg="add mod">
          <ac:chgData name="Nowak, Linda" userId="e54b9225-e530-499c-b179-eecdd43b40dd" providerId="ADAL" clId="{401A07B1-4B28-4E86-8239-D0198587BC8B}" dt="2022-10-03T19:33:53.408" v="316" actId="13244"/>
          <ac:spMkLst>
            <pc:docMk/>
            <pc:sldMk cId="874839581" sldId="300"/>
            <ac:spMk id="2" creationId="{EE0BEDCE-0B71-0B7A-96D2-B26406579A86}"/>
          </ac:spMkLst>
        </pc:spChg>
        <pc:spChg chg="mod">
          <ac:chgData name="Nowak, Linda" userId="e54b9225-e530-499c-b179-eecdd43b40dd" providerId="ADAL" clId="{401A07B1-4B28-4E86-8239-D0198587BC8B}" dt="2022-10-03T19:33:55.208" v="317" actId="13244"/>
          <ac:spMkLst>
            <pc:docMk/>
            <pc:sldMk cId="874839581" sldId="300"/>
            <ac:spMk id="5" creationId="{9C803E77-9B7D-48C5-93B1-10B99E32447F}"/>
          </ac:spMkLst>
        </pc:spChg>
        <pc:spChg chg="mod">
          <ac:chgData name="Nowak, Linda" userId="e54b9225-e530-499c-b179-eecdd43b40dd" providerId="ADAL" clId="{401A07B1-4B28-4E86-8239-D0198587BC8B}" dt="2022-10-03T19:33:50.198" v="315" actId="13244"/>
          <ac:spMkLst>
            <pc:docMk/>
            <pc:sldMk cId="874839581" sldId="300"/>
            <ac:spMk id="10" creationId="{233A4508-202D-4079-8844-3DA7C277779F}"/>
          </ac:spMkLst>
        </pc:spChg>
      </pc:sldChg>
      <pc:sldChg chg="modSp mod">
        <pc:chgData name="Nowak, Linda" userId="e54b9225-e530-499c-b179-eecdd43b40dd" providerId="ADAL" clId="{401A07B1-4B28-4E86-8239-D0198587BC8B}" dt="2022-10-03T19:34:08.077" v="319" actId="13244"/>
        <pc:sldMkLst>
          <pc:docMk/>
          <pc:sldMk cId="3181421807" sldId="303"/>
        </pc:sldMkLst>
        <pc:spChg chg="mod">
          <ac:chgData name="Nowak, Linda" userId="e54b9225-e530-499c-b179-eecdd43b40dd" providerId="ADAL" clId="{401A07B1-4B28-4E86-8239-D0198587BC8B}" dt="2022-10-03T19:29:11.188" v="63" actId="962"/>
          <ac:spMkLst>
            <pc:docMk/>
            <pc:sldMk cId="3181421807" sldId="303"/>
            <ac:spMk id="5" creationId="{00000000-0000-0000-0000-000000000000}"/>
          </ac:spMkLst>
        </pc:spChg>
        <pc:spChg chg="mod">
          <ac:chgData name="Nowak, Linda" userId="e54b9225-e530-499c-b179-eecdd43b40dd" providerId="ADAL" clId="{401A07B1-4B28-4E86-8239-D0198587BC8B}" dt="2022-10-03T19:32:11.038" v="117" actId="962"/>
          <ac:spMkLst>
            <pc:docMk/>
            <pc:sldMk cId="3181421807" sldId="303"/>
            <ac:spMk id="6" creationId="{00000000-0000-0000-0000-000000000000}"/>
          </ac:spMkLst>
        </pc:spChg>
        <pc:spChg chg="mod">
          <ac:chgData name="Nowak, Linda" userId="e54b9225-e530-499c-b179-eecdd43b40dd" providerId="ADAL" clId="{401A07B1-4B28-4E86-8239-D0198587BC8B}" dt="2022-10-03T19:34:05.468" v="318" actId="13244"/>
          <ac:spMkLst>
            <pc:docMk/>
            <pc:sldMk cId="3181421807" sldId="303"/>
            <ac:spMk id="8" creationId="{9C803E77-9B7D-48C5-93B1-10B99E32447F}"/>
          </ac:spMkLst>
        </pc:spChg>
        <pc:spChg chg="mod">
          <ac:chgData name="Nowak, Linda" userId="e54b9225-e530-499c-b179-eecdd43b40dd" providerId="ADAL" clId="{401A07B1-4B28-4E86-8239-D0198587BC8B}" dt="2022-10-03T19:34:08.077" v="319" actId="13244"/>
          <ac:spMkLst>
            <pc:docMk/>
            <pc:sldMk cId="3181421807" sldId="303"/>
            <ac:spMk id="10" creationId="{233A4508-202D-4079-8844-3DA7C277779F}"/>
          </ac:spMkLst>
        </pc:spChg>
      </pc:sldChg>
      <pc:sldChg chg="addSp modSp mod">
        <pc:chgData name="Nowak, Linda" userId="e54b9225-e530-499c-b179-eecdd43b40dd" providerId="ADAL" clId="{401A07B1-4B28-4E86-8239-D0198587BC8B}" dt="2022-10-03T19:34:49.617" v="324" actId="13244"/>
        <pc:sldMkLst>
          <pc:docMk/>
          <pc:sldMk cId="20921310" sldId="305"/>
        </pc:sldMkLst>
        <pc:spChg chg="add mod">
          <ac:chgData name="Nowak, Linda" userId="e54b9225-e530-499c-b179-eecdd43b40dd" providerId="ADAL" clId="{401A07B1-4B28-4E86-8239-D0198587BC8B}" dt="2022-10-03T19:34:39.298" v="321" actId="13244"/>
          <ac:spMkLst>
            <pc:docMk/>
            <pc:sldMk cId="20921310" sldId="305"/>
            <ac:spMk id="3" creationId="{B5D767EB-33E4-F095-F0FC-89D8A9492E43}"/>
          </ac:spMkLst>
        </pc:spChg>
        <pc:spChg chg="mod">
          <ac:chgData name="Nowak, Linda" userId="e54b9225-e530-499c-b179-eecdd43b40dd" providerId="ADAL" clId="{401A07B1-4B28-4E86-8239-D0198587BC8B}" dt="2022-10-03T19:34:47.698" v="323" actId="13244"/>
          <ac:spMkLst>
            <pc:docMk/>
            <pc:sldMk cId="20921310" sldId="305"/>
            <ac:spMk id="5" creationId="{00000000-0000-0000-0000-000000000000}"/>
          </ac:spMkLst>
        </pc:spChg>
        <pc:spChg chg="mod">
          <ac:chgData name="Nowak, Linda" userId="e54b9225-e530-499c-b179-eecdd43b40dd" providerId="ADAL" clId="{401A07B1-4B28-4E86-8239-D0198587BC8B}" dt="2022-10-03T19:34:41.699" v="322" actId="13244"/>
          <ac:spMkLst>
            <pc:docMk/>
            <pc:sldMk cId="20921310" sldId="305"/>
            <ac:spMk id="8" creationId="{9C803E77-9B7D-48C5-93B1-10B99E32447F}"/>
          </ac:spMkLst>
        </pc:spChg>
        <pc:spChg chg="mod">
          <ac:chgData name="Nowak, Linda" userId="e54b9225-e530-499c-b179-eecdd43b40dd" providerId="ADAL" clId="{401A07B1-4B28-4E86-8239-D0198587BC8B}" dt="2022-10-03T19:34:49.617" v="324" actId="13244"/>
          <ac:spMkLst>
            <pc:docMk/>
            <pc:sldMk cId="20921310" sldId="305"/>
            <ac:spMk id="10" creationId="{233A4508-202D-4079-8844-3DA7C277779F}"/>
          </ac:spMkLst>
        </pc:spChg>
        <pc:picChg chg="mod">
          <ac:chgData name="Nowak, Linda" userId="e54b9225-e530-499c-b179-eecdd43b40dd" providerId="ADAL" clId="{401A07B1-4B28-4E86-8239-D0198587BC8B}" dt="2022-10-03T19:32:48.458" v="245" actId="962"/>
          <ac:picMkLst>
            <pc:docMk/>
            <pc:sldMk cId="20921310" sldId="305"/>
            <ac:picMk id="2" creationId="{B6210B0E-CD6B-40C3-B66A-A9BEBE36355A}"/>
          </ac:picMkLst>
        </pc:picChg>
      </pc:sldChg>
    </pc:docChg>
  </pc:docChgLst>
  <pc:docChgLst>
    <pc:chgData name="Lansa, Jon" userId="7406eb48-3940-4807-810d-0cbb7126ba4e" providerId="ADAL" clId="{B310FB55-AC81-4BAF-8422-8AB315668F8F}"/>
    <pc:docChg chg="custSel modSld">
      <pc:chgData name="Lansa, Jon" userId="7406eb48-3940-4807-810d-0cbb7126ba4e" providerId="ADAL" clId="{B310FB55-AC81-4BAF-8422-8AB315668F8F}" dt="2022-04-08T23:07:54.269" v="91" actId="1076"/>
      <pc:docMkLst>
        <pc:docMk/>
      </pc:docMkLst>
      <pc:sldChg chg="addSp delSp modSp mod">
        <pc:chgData name="Lansa, Jon" userId="7406eb48-3940-4807-810d-0cbb7126ba4e" providerId="ADAL" clId="{B310FB55-AC81-4BAF-8422-8AB315668F8F}" dt="2022-04-08T23:07:54.269" v="91" actId="1076"/>
        <pc:sldMkLst>
          <pc:docMk/>
          <pc:sldMk cId="3793285834" sldId="275"/>
        </pc:sldMkLst>
        <pc:picChg chg="add del mod">
          <ac:chgData name="Lansa, Jon" userId="7406eb48-3940-4807-810d-0cbb7126ba4e" providerId="ADAL" clId="{B310FB55-AC81-4BAF-8422-8AB315668F8F}" dt="2022-04-08T16:27:47.311" v="42" actId="478"/>
          <ac:picMkLst>
            <pc:docMk/>
            <pc:sldMk cId="3793285834" sldId="275"/>
            <ac:picMk id="2" creationId="{49738E11-37C3-4A4D-89DB-8892E44C8E65}"/>
          </ac:picMkLst>
        </pc:picChg>
        <pc:picChg chg="add del mod">
          <ac:chgData name="Lansa, Jon" userId="7406eb48-3940-4807-810d-0cbb7126ba4e" providerId="ADAL" clId="{B310FB55-AC81-4BAF-8422-8AB315668F8F}" dt="2022-04-06T17:35:58.531" v="4" actId="478"/>
          <ac:picMkLst>
            <pc:docMk/>
            <pc:sldMk cId="3793285834" sldId="275"/>
            <ac:picMk id="2" creationId="{6CAC5956-2FBB-43B5-8717-AC78354F780C}"/>
          </ac:picMkLst>
        </pc:picChg>
        <pc:picChg chg="add mod">
          <ac:chgData name="Lansa, Jon" userId="7406eb48-3940-4807-810d-0cbb7126ba4e" providerId="ADAL" clId="{B310FB55-AC81-4BAF-8422-8AB315668F8F}" dt="2022-04-08T23:07:54.269" v="91" actId="1076"/>
          <ac:picMkLst>
            <pc:docMk/>
            <pc:sldMk cId="3793285834" sldId="275"/>
            <ac:picMk id="2" creationId="{BF0414B7-80AC-4A24-9914-E5E23EA10347}"/>
          </ac:picMkLst>
        </pc:picChg>
        <pc:picChg chg="add del mod">
          <ac:chgData name="Lansa, Jon" userId="7406eb48-3940-4807-810d-0cbb7126ba4e" providerId="ADAL" clId="{B310FB55-AC81-4BAF-8422-8AB315668F8F}" dt="2022-04-06T18:51:53.804" v="30" actId="478"/>
          <ac:picMkLst>
            <pc:docMk/>
            <pc:sldMk cId="3793285834" sldId="275"/>
            <ac:picMk id="3" creationId="{C5877410-C169-4D85-8270-6136D265C1E8}"/>
          </ac:picMkLst>
        </pc:picChg>
        <pc:picChg chg="add del mod">
          <ac:chgData name="Lansa, Jon" userId="7406eb48-3940-4807-810d-0cbb7126ba4e" providerId="ADAL" clId="{B310FB55-AC81-4BAF-8422-8AB315668F8F}" dt="2022-04-08T16:32:33.781" v="65" actId="478"/>
          <ac:picMkLst>
            <pc:docMk/>
            <pc:sldMk cId="3793285834" sldId="275"/>
            <ac:picMk id="3" creationId="{CB439AD5-C828-4908-84CE-52B9352A81D2}"/>
          </ac:picMkLst>
        </pc:picChg>
        <pc:picChg chg="add del mod">
          <ac:chgData name="Lansa, Jon" userId="7406eb48-3940-4807-810d-0cbb7126ba4e" providerId="ADAL" clId="{B310FB55-AC81-4BAF-8422-8AB315668F8F}" dt="2022-04-08T23:07:18.120" v="79" actId="478"/>
          <ac:picMkLst>
            <pc:docMk/>
            <pc:sldMk cId="3793285834" sldId="275"/>
            <ac:picMk id="5" creationId="{D92115C2-A9A5-43C1-8608-E6B035374002}"/>
          </ac:picMkLst>
        </pc:picChg>
        <pc:picChg chg="del">
          <ac:chgData name="Lansa, Jon" userId="7406eb48-3940-4807-810d-0cbb7126ba4e" providerId="ADAL" clId="{B310FB55-AC81-4BAF-8422-8AB315668F8F}" dt="2022-04-06T17:33:20.457" v="0" actId="478"/>
          <ac:picMkLst>
            <pc:docMk/>
            <pc:sldMk cId="3793285834" sldId="275"/>
            <ac:picMk id="7" creationId="{E5B45C1B-09FF-40E3-ABB5-F65A5478781F}"/>
          </ac:picMkLst>
        </pc:picChg>
      </pc:sldChg>
      <pc:sldChg chg="addSp delSp modSp mod">
        <pc:chgData name="Lansa, Jon" userId="7406eb48-3940-4807-810d-0cbb7126ba4e" providerId="ADAL" clId="{B310FB55-AC81-4BAF-8422-8AB315668F8F}" dt="2022-04-08T16:28:41.492" v="62" actId="692"/>
        <pc:sldMkLst>
          <pc:docMk/>
          <pc:sldMk cId="20921310" sldId="305"/>
        </pc:sldMkLst>
        <pc:picChg chg="del">
          <ac:chgData name="Lansa, Jon" userId="7406eb48-3940-4807-810d-0cbb7126ba4e" providerId="ADAL" clId="{B310FB55-AC81-4BAF-8422-8AB315668F8F}" dt="2022-04-06T17:39:12.437" v="19" actId="478"/>
          <ac:picMkLst>
            <pc:docMk/>
            <pc:sldMk cId="20921310" sldId="305"/>
            <ac:picMk id="2" creationId="{63830125-D37E-49C2-A872-A68ECB1AC787}"/>
          </ac:picMkLst>
        </pc:picChg>
        <pc:picChg chg="add mod">
          <ac:chgData name="Lansa, Jon" userId="7406eb48-3940-4807-810d-0cbb7126ba4e" providerId="ADAL" clId="{B310FB55-AC81-4BAF-8422-8AB315668F8F}" dt="2022-04-08T16:28:41.492" v="62" actId="692"/>
          <ac:picMkLst>
            <pc:docMk/>
            <pc:sldMk cId="20921310" sldId="305"/>
            <ac:picMk id="2" creationId="{B6210B0E-CD6B-40C3-B66A-A9BEBE36355A}"/>
          </ac:picMkLst>
        </pc:picChg>
        <pc:picChg chg="add del mod">
          <ac:chgData name="Lansa, Jon" userId="7406eb48-3940-4807-810d-0cbb7126ba4e" providerId="ADAL" clId="{B310FB55-AC81-4BAF-8422-8AB315668F8F}" dt="2022-04-08T16:28:12.739" v="52" actId="478"/>
          <ac:picMkLst>
            <pc:docMk/>
            <pc:sldMk cId="20921310" sldId="305"/>
            <ac:picMk id="3" creationId="{3F3854F4-9EAF-4A72-AC79-A8FED968016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C4612E-845E-4BD8-9EF1-DC187EA40E39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1BD932-628A-4521-8B7B-C93244FC3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324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8290CA-8009-4BFC-BCD3-D658B2C9904A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EA104F-A3CB-4B14-B124-88A1E244A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326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953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922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6697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969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Top Request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5439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6185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480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1798094E-1313-48B6-A7CB-4CEDC8CD5860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323155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4423C-7847-4E56-8BE8-CD34B02F0A89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322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E1033-6257-4357-9877-4FBEAF61BD03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151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F12-C9C4-4C2A-972F-BC7FD8D0D4ED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415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573F4-76C7-438B-9DF3-D719411F2C31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0780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61329-07A9-41A8-BDF8-D0F567557EFB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467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F2554-0A35-4A2E-99BD-146417205CC6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858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9F830-8AA9-4316-976D-0249707FA86E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984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ADA2-6B88-4E1B-B744-B6B5EF1D0216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513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D4BC9-2906-4666-A5C9-18041FA45855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121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2E677-0B64-4616-9224-8AF28496D8BF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866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A4A71516-8EA6-468B-A08C-1C5FB0870688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330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3727323"/>
          </a:xfrm>
        </p:spPr>
        <p:txBody>
          <a:bodyPr>
            <a:normAutofit/>
          </a:bodyPr>
          <a:lstStyle/>
          <a:p>
            <a:r>
              <a:rPr lang="en-US" sz="6600" dirty="0"/>
              <a:t>ESSER III </a:t>
            </a:r>
            <a:br>
              <a:rPr lang="en-US" sz="6600" dirty="0"/>
            </a:br>
            <a:r>
              <a:rPr lang="en-US" sz="6600" dirty="0"/>
              <a:t>Immediate Needs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Governing Board</a:t>
            </a:r>
          </a:p>
          <a:p>
            <a:r>
              <a:rPr lang="en-US" dirty="0"/>
              <a:t>April 12, 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045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A0DBE-5985-6CDA-9CBD-03AC79B2E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-4041648"/>
            <a:ext cx="9418320" cy="404164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Timeline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09128" y="329520"/>
            <a:ext cx="10422293" cy="633548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n-US" sz="3600" b="1" dirty="0">
                <a:solidFill>
                  <a:schemeClr val="tx1"/>
                </a:solidFill>
              </a:rPr>
              <a:t>ESSER I – $18.5M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Final purchasing &amp; reimbursements.</a:t>
            </a:r>
            <a:endParaRPr lang="en-US" sz="800" b="1" dirty="0">
              <a:solidFill>
                <a:schemeClr val="tx1"/>
              </a:solidFill>
            </a:endParaRPr>
          </a:p>
          <a:p>
            <a:pPr>
              <a:spcAft>
                <a:spcPts val="1200"/>
              </a:spcAft>
            </a:pPr>
            <a:r>
              <a:rPr lang="en-US" sz="3600" b="1" dirty="0">
                <a:solidFill>
                  <a:schemeClr val="tx1"/>
                </a:solidFill>
              </a:rPr>
              <a:t>ESSER II - $76.3M</a:t>
            </a:r>
            <a:endParaRPr lang="en-US" sz="2800" dirty="0">
              <a:solidFill>
                <a:schemeClr val="tx1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Full amount is allocated.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Schools &amp; Departments are budgeted.  Staff have been hired, purchasing is occurring.</a:t>
            </a:r>
          </a:p>
          <a:p>
            <a:pPr lvl="1"/>
            <a:endParaRPr lang="en-US" sz="800" dirty="0">
              <a:solidFill>
                <a:schemeClr val="tx1"/>
              </a:solidFill>
            </a:endParaRPr>
          </a:p>
          <a:p>
            <a:pPr>
              <a:spcAft>
                <a:spcPts val="1200"/>
              </a:spcAft>
            </a:pPr>
            <a:r>
              <a:rPr lang="en-US" sz="3600" b="1" dirty="0">
                <a:solidFill>
                  <a:schemeClr val="tx1"/>
                </a:solidFill>
              </a:rPr>
              <a:t>ESSER III - $172.9M</a:t>
            </a:r>
            <a:endParaRPr lang="en-US" sz="3200" dirty="0">
              <a:solidFill>
                <a:schemeClr val="tx1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Public Input sessions have occurred.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Full budget is being developed. Requesting procurement for immediate budget needs.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237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BEDCE-0B71-0B7A-96D2-B26406579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-4041648"/>
            <a:ext cx="9418320" cy="404164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Eligibility Requirements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C803E77-9B7D-48C5-93B1-10B99E32447F}"/>
              </a:ext>
            </a:extLst>
          </p:cNvPr>
          <p:cNvSpPr txBox="1">
            <a:spLocks/>
          </p:cNvSpPr>
          <p:nvPr/>
        </p:nvSpPr>
        <p:spPr>
          <a:xfrm>
            <a:off x="1103251" y="193606"/>
            <a:ext cx="9692640" cy="5901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0" kern="1200" spc="-5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/>
              <a:t>ESSER - Eligibility Requirements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32389" y="1222310"/>
            <a:ext cx="9689690" cy="554361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en-US" sz="3200" b="1" dirty="0">
                <a:solidFill>
                  <a:schemeClr val="tx1"/>
                </a:solidFill>
              </a:rPr>
              <a:t>“ For the Prevention, Preparation, &amp; Response to the Coronavirus Pandemic”</a:t>
            </a:r>
          </a:p>
          <a:p>
            <a:pPr algn="ctr">
              <a:spcAft>
                <a:spcPts val="600"/>
              </a:spcAft>
            </a:pPr>
            <a:endParaRPr lang="en-US" sz="800" b="1" dirty="0">
              <a:solidFill>
                <a:schemeClr val="tx1"/>
              </a:solidFill>
            </a:endParaRPr>
          </a:p>
          <a:p>
            <a:pPr marL="1943100" lvl="3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Academic Loss</a:t>
            </a:r>
          </a:p>
          <a:p>
            <a:pPr marL="1943100" lvl="3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Education Technology</a:t>
            </a:r>
          </a:p>
          <a:p>
            <a:pPr marL="1943100" lvl="3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Mental Health Support (SEL)</a:t>
            </a:r>
          </a:p>
          <a:p>
            <a:pPr marL="1943100" lvl="3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Recruitment / Retention</a:t>
            </a:r>
          </a:p>
          <a:p>
            <a:pPr marL="1943100" lvl="3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Personal Protective Equipment (PPE)</a:t>
            </a:r>
          </a:p>
          <a:p>
            <a:pPr marL="1943100" lvl="3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Distance Learning</a:t>
            </a:r>
          </a:p>
          <a:p>
            <a:pPr marL="1943100" lvl="3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Minimizing Transmission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839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9C803E77-9B7D-48C5-93B1-10B99E324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251" y="193606"/>
            <a:ext cx="9692640" cy="59016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4000" b="1" dirty="0"/>
              <a:t>ESSER III - Update</a:t>
            </a:r>
          </a:p>
        </p:txBody>
      </p:sp>
      <p:sp>
        <p:nvSpPr>
          <p:cNvPr id="5" name="Content Placeholder 2" descr="Grant Details, Immediate Needs"/>
          <p:cNvSpPr txBox="1">
            <a:spLocks/>
          </p:cNvSpPr>
          <p:nvPr/>
        </p:nvSpPr>
        <p:spPr>
          <a:xfrm>
            <a:off x="531845" y="1322683"/>
            <a:ext cx="10954139" cy="514694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3600" dirty="0"/>
          </a:p>
        </p:txBody>
      </p:sp>
      <p:sp>
        <p:nvSpPr>
          <p:cNvPr id="6" name="Content Placeholder 2" descr="Details and Immediate Needs"/>
          <p:cNvSpPr txBox="1">
            <a:spLocks/>
          </p:cNvSpPr>
          <p:nvPr/>
        </p:nvSpPr>
        <p:spPr>
          <a:xfrm>
            <a:off x="1103251" y="1506895"/>
            <a:ext cx="8595360" cy="48752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79329" y="1506894"/>
            <a:ext cx="10116562" cy="505945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800" b="1" dirty="0">
                <a:solidFill>
                  <a:schemeClr val="tx1"/>
                </a:solidFill>
              </a:rPr>
              <a:t>Grant Details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Public input required in the development of the grant.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20% of Funds used for Academic Loss, Subgroups of Students.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Grant funds available through September 2024.</a:t>
            </a:r>
            <a:endParaRPr lang="en-US" sz="2800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800" b="1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800" b="1" dirty="0">
                <a:solidFill>
                  <a:schemeClr val="tx1"/>
                </a:solidFill>
              </a:rPr>
              <a:t>Immediate Needs</a:t>
            </a:r>
            <a:endParaRPr lang="en-US" sz="2400" dirty="0">
              <a:solidFill>
                <a:schemeClr val="tx1"/>
              </a:solidFill>
            </a:endParaRP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Requesting Governing Board Study and Action to approve the procurement of specific items.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421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C803E77-9B7D-48C5-93B1-10B99E324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5018" y="192702"/>
            <a:ext cx="9503023" cy="581739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sz="3600" b="1" dirty="0"/>
              <a:t>ESSER III – Immediate Needs</a:t>
            </a:r>
          </a:p>
        </p:txBody>
      </p:sp>
      <p:pic>
        <p:nvPicPr>
          <p:cNvPr id="2" name="Picture 1" descr="Requests and Allocations">
            <a:extLst>
              <a:ext uri="{FF2B5EF4-FFF2-40B4-BE49-F238E27FC236}">
                <a16:creationId xmlns:a16="http://schemas.microsoft.com/office/drawing/2014/main" id="{BF0414B7-80AC-4A24-9914-E5E23EA103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4376" y="933253"/>
            <a:ext cx="6764305" cy="5732045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285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5D767EB-33E4-F095-F0FC-89D8A9492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-4041648"/>
            <a:ext cx="9418320" cy="404164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Summary expenditures to date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C803E77-9B7D-48C5-93B1-10B99E32447F}"/>
              </a:ext>
            </a:extLst>
          </p:cNvPr>
          <p:cNvSpPr txBox="1">
            <a:spLocks/>
          </p:cNvSpPr>
          <p:nvPr/>
        </p:nvSpPr>
        <p:spPr>
          <a:xfrm>
            <a:off x="1000209" y="168787"/>
            <a:ext cx="9692640" cy="5901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0" kern="1200" spc="-5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/>
              <a:t>ESSER III - Update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96389" y="896436"/>
            <a:ext cx="10796451" cy="5012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</a:pPr>
            <a:r>
              <a:rPr lang="en-US" sz="2000" dirty="0"/>
              <a:t>Summary of ESSER III expenditures to date, pending Governing Board approval tonight.</a:t>
            </a:r>
          </a:p>
          <a:p>
            <a:pPr>
              <a:spcAft>
                <a:spcPts val="1200"/>
              </a:spcAft>
            </a:pPr>
            <a:endParaRPr lang="en-US" sz="2400" dirty="0"/>
          </a:p>
        </p:txBody>
      </p:sp>
      <p:pic>
        <p:nvPicPr>
          <p:cNvPr id="2" name="Picture 1" descr="Governing Board Approved Immediate Needs">
            <a:extLst>
              <a:ext uri="{FF2B5EF4-FFF2-40B4-BE49-F238E27FC236}">
                <a16:creationId xmlns:a16="http://schemas.microsoft.com/office/drawing/2014/main" id="{B6210B0E-CD6B-40C3-B66A-A9BEBE3635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9693" y="1397726"/>
            <a:ext cx="7352614" cy="4974794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1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C803E77-9B7D-48C5-93B1-10B99E324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465" y="447871"/>
            <a:ext cx="10030488" cy="849086"/>
          </a:xfrm>
        </p:spPr>
        <p:txBody>
          <a:bodyPr>
            <a:normAutofit/>
          </a:bodyPr>
          <a:lstStyle/>
          <a:p>
            <a:pPr algn="ctr"/>
            <a:r>
              <a:rPr lang="en-US" sz="4400" u="sng" dirty="0"/>
              <a:t>Governing Board Request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7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430593" y="2153264"/>
            <a:ext cx="8613058" cy="339212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600" dirty="0">
                <a:solidFill>
                  <a:schemeClr val="tx1"/>
                </a:solidFill>
              </a:rPr>
              <a:t>Approval of ESSER III Immediate Needs Budget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600" dirty="0">
                <a:solidFill>
                  <a:schemeClr val="tx1"/>
                </a:solidFill>
              </a:rPr>
              <a:t>Approval to pursue the procurement of Immediate Needs</a:t>
            </a:r>
          </a:p>
        </p:txBody>
      </p:sp>
    </p:spTree>
    <p:extLst>
      <p:ext uri="{BB962C8B-B14F-4D97-AF65-F5344CB8AC3E}">
        <p14:creationId xmlns:p14="http://schemas.microsoft.com/office/powerpoint/2010/main" val="78389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ie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7674</TotalTime>
  <Words>227</Words>
  <Application>Microsoft Office PowerPoint</Application>
  <PresentationFormat>Widescreen</PresentationFormat>
  <Paragraphs>54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Schoolbook</vt:lpstr>
      <vt:lpstr>Wingdings 2</vt:lpstr>
      <vt:lpstr>View</vt:lpstr>
      <vt:lpstr>ESSER III  Immediate Needs</vt:lpstr>
      <vt:lpstr>Timeline</vt:lpstr>
      <vt:lpstr>Eligibility Requirements</vt:lpstr>
      <vt:lpstr>ESSER III - Update</vt:lpstr>
      <vt:lpstr>ESSER III – Immediate Needs</vt:lpstr>
      <vt:lpstr>Summary expenditures to date</vt:lpstr>
      <vt:lpstr>Governing Board Request</vt:lpstr>
    </vt:vector>
  </TitlesOfParts>
  <Company>Tucson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Lansa, Jonathan</dc:creator>
  <cp:lastModifiedBy>Nowak, Linda</cp:lastModifiedBy>
  <cp:revision>175</cp:revision>
  <dcterms:created xsi:type="dcterms:W3CDTF">2020-08-19T17:31:16Z</dcterms:created>
  <dcterms:modified xsi:type="dcterms:W3CDTF">2022-10-03T19:34:56Z</dcterms:modified>
</cp:coreProperties>
</file>