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85" r:id="rId2"/>
    <p:sldId id="311" r:id="rId3"/>
    <p:sldId id="316" r:id="rId4"/>
    <p:sldId id="306" r:id="rId5"/>
    <p:sldId id="343" r:id="rId6"/>
    <p:sldId id="332" r:id="rId7"/>
    <p:sldId id="349" r:id="rId8"/>
    <p:sldId id="318" r:id="rId9"/>
    <p:sldId id="350" r:id="rId10"/>
    <p:sldId id="346" r:id="rId11"/>
    <p:sldId id="348" r:id="rId12"/>
    <p:sldId id="354" r:id="rId13"/>
    <p:sldId id="355" r:id="rId14"/>
    <p:sldId id="352" r:id="rId15"/>
    <p:sldId id="359" r:id="rId16"/>
    <p:sldId id="345" r:id="rId17"/>
    <p:sldId id="342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C03CCC-342B-4E22-9371-170664FE7BC1}" v="312" dt="2022-10-03T18:05:27.3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97" autoAdjust="0"/>
    <p:restoredTop sz="94542" autoAdjust="0"/>
  </p:normalViewPr>
  <p:slideViewPr>
    <p:cSldViewPr snapToGrid="0">
      <p:cViewPr varScale="1">
        <p:scale>
          <a:sx n="72" d="100"/>
          <a:sy n="72" d="100"/>
        </p:scale>
        <p:origin x="1194" y="17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wak, Linda" userId="e54b9225-e530-499c-b179-eecdd43b40dd" providerId="ADAL" clId="{34C03CCC-342B-4E22-9371-170664FE7BC1}"/>
    <pc:docChg chg="undo custSel modSld">
      <pc:chgData name="Nowak, Linda" userId="e54b9225-e530-499c-b179-eecdd43b40dd" providerId="ADAL" clId="{34C03CCC-342B-4E22-9371-170664FE7BC1}" dt="2022-10-03T18:05:27.304" v="1231" actId="20577"/>
      <pc:docMkLst>
        <pc:docMk/>
      </pc:docMkLst>
      <pc:sldChg chg="addSp modSp mod">
        <pc:chgData name="Nowak, Linda" userId="e54b9225-e530-499c-b179-eecdd43b40dd" providerId="ADAL" clId="{34C03CCC-342B-4E22-9371-170664FE7BC1}" dt="2022-10-03T17:58:28.821" v="1166" actId="13244"/>
        <pc:sldMkLst>
          <pc:docMk/>
          <pc:sldMk cId="1549285392" sldId="306"/>
        </pc:sldMkLst>
        <pc:spChg chg="add mod">
          <ac:chgData name="Nowak, Linda" userId="e54b9225-e530-499c-b179-eecdd43b40dd" providerId="ADAL" clId="{34C03CCC-342B-4E22-9371-170664FE7BC1}" dt="2022-10-03T17:58:26.191" v="1165" actId="13244"/>
          <ac:spMkLst>
            <pc:docMk/>
            <pc:sldMk cId="1549285392" sldId="306"/>
            <ac:spMk id="2" creationId="{DB791755-06A7-2E73-F030-00F90EF8E9F1}"/>
          </ac:spMkLst>
        </pc:spChg>
        <pc:spChg chg="mod">
          <ac:chgData name="Nowak, Linda" userId="e54b9225-e530-499c-b179-eecdd43b40dd" providerId="ADAL" clId="{34C03CCC-342B-4E22-9371-170664FE7BC1}" dt="2022-10-03T17:58:28.821" v="1166" actId="13244"/>
          <ac:spMkLst>
            <pc:docMk/>
            <pc:sldMk cId="1549285392" sldId="306"/>
            <ac:spMk id="10" creationId="{233A4508-202D-4079-8844-3DA7C277779F}"/>
          </ac:spMkLst>
        </pc:spChg>
      </pc:sldChg>
      <pc:sldChg chg="addSp modSp mod">
        <pc:chgData name="Nowak, Linda" userId="e54b9225-e530-499c-b179-eecdd43b40dd" providerId="ADAL" clId="{34C03CCC-342B-4E22-9371-170664FE7BC1}" dt="2022-10-03T17:54:06.140" v="1159" actId="13244"/>
        <pc:sldMkLst>
          <pc:docMk/>
          <pc:sldMk cId="8235091" sldId="311"/>
        </pc:sldMkLst>
        <pc:spChg chg="add mod">
          <ac:chgData name="Nowak, Linda" userId="e54b9225-e530-499c-b179-eecdd43b40dd" providerId="ADAL" clId="{34C03CCC-342B-4E22-9371-170664FE7BC1}" dt="2022-10-03T17:45:06.575" v="940" actId="20577"/>
          <ac:spMkLst>
            <pc:docMk/>
            <pc:sldMk cId="8235091" sldId="311"/>
            <ac:spMk id="2" creationId="{936C3C53-6ED4-3E5D-2AEB-848253FE463F}"/>
          </ac:spMkLst>
        </pc:spChg>
        <pc:spChg chg="mod">
          <ac:chgData name="Nowak, Linda" userId="e54b9225-e530-499c-b179-eecdd43b40dd" providerId="ADAL" clId="{34C03CCC-342B-4E22-9371-170664FE7BC1}" dt="2022-10-03T17:54:06.140" v="1159" actId="13244"/>
          <ac:spMkLst>
            <pc:docMk/>
            <pc:sldMk cId="8235091" sldId="311"/>
            <ac:spMk id="5" creationId="{9C803E77-9B7D-48C5-93B1-10B99E32447F}"/>
          </ac:spMkLst>
        </pc:spChg>
        <pc:spChg chg="mod">
          <ac:chgData name="Nowak, Linda" userId="e54b9225-e530-499c-b179-eecdd43b40dd" providerId="ADAL" clId="{34C03CCC-342B-4E22-9371-170664FE7BC1}" dt="2022-10-03T17:53:45.033" v="1157" actId="13244"/>
          <ac:spMkLst>
            <pc:docMk/>
            <pc:sldMk cId="8235091" sldId="311"/>
            <ac:spMk id="6" creationId="{00000000-0000-0000-0000-000000000000}"/>
          </ac:spMkLst>
        </pc:spChg>
        <pc:spChg chg="mod">
          <ac:chgData name="Nowak, Linda" userId="e54b9225-e530-499c-b179-eecdd43b40dd" providerId="ADAL" clId="{34C03CCC-342B-4E22-9371-170664FE7BC1}" dt="2022-10-03T17:54:00.281" v="1158" actId="13244"/>
          <ac:spMkLst>
            <pc:docMk/>
            <pc:sldMk cId="8235091" sldId="311"/>
            <ac:spMk id="10" creationId="{233A4508-202D-4079-8844-3DA7C277779F}"/>
          </ac:spMkLst>
        </pc:spChg>
      </pc:sldChg>
      <pc:sldChg chg="addSp modSp mod">
        <pc:chgData name="Nowak, Linda" userId="e54b9225-e530-499c-b179-eecdd43b40dd" providerId="ADAL" clId="{34C03CCC-342B-4E22-9371-170664FE7BC1}" dt="2022-10-03T17:58:10.411" v="1164" actId="13244"/>
        <pc:sldMkLst>
          <pc:docMk/>
          <pc:sldMk cId="446210607" sldId="316"/>
        </pc:sldMkLst>
        <pc:spChg chg="add mod">
          <ac:chgData name="Nowak, Linda" userId="e54b9225-e530-499c-b179-eecdd43b40dd" providerId="ADAL" clId="{34C03CCC-342B-4E22-9371-170664FE7BC1}" dt="2022-10-03T17:45:18.841" v="964" actId="20577"/>
          <ac:spMkLst>
            <pc:docMk/>
            <pc:sldMk cId="446210607" sldId="316"/>
            <ac:spMk id="2" creationId="{630D733C-FD4C-A8BC-CC6B-59FB4F723C20}"/>
          </ac:spMkLst>
        </pc:spChg>
        <pc:spChg chg="mod">
          <ac:chgData name="Nowak, Linda" userId="e54b9225-e530-499c-b179-eecdd43b40dd" providerId="ADAL" clId="{34C03CCC-342B-4E22-9371-170664FE7BC1}" dt="2022-10-03T17:57:59.371" v="1163" actId="13244"/>
          <ac:spMkLst>
            <pc:docMk/>
            <pc:sldMk cId="446210607" sldId="316"/>
            <ac:spMk id="7" creationId="{00000000-0000-0000-0000-000000000000}"/>
          </ac:spMkLst>
        </pc:spChg>
        <pc:spChg chg="mod">
          <ac:chgData name="Nowak, Linda" userId="e54b9225-e530-499c-b179-eecdd43b40dd" providerId="ADAL" clId="{34C03CCC-342B-4E22-9371-170664FE7BC1}" dt="2022-10-03T17:58:10.411" v="1164" actId="13244"/>
          <ac:spMkLst>
            <pc:docMk/>
            <pc:sldMk cId="446210607" sldId="316"/>
            <ac:spMk id="8" creationId="{9C803E77-9B7D-48C5-93B1-10B99E32447F}"/>
          </ac:spMkLst>
        </pc:spChg>
        <pc:spChg chg="mod">
          <ac:chgData name="Nowak, Linda" userId="e54b9225-e530-499c-b179-eecdd43b40dd" providerId="ADAL" clId="{34C03CCC-342B-4E22-9371-170664FE7BC1}" dt="2022-10-03T17:57:38.881" v="1161" actId="13244"/>
          <ac:spMkLst>
            <pc:docMk/>
            <pc:sldMk cId="446210607" sldId="316"/>
            <ac:spMk id="10" creationId="{233A4508-202D-4079-8844-3DA7C277779F}"/>
          </ac:spMkLst>
        </pc:spChg>
      </pc:sldChg>
      <pc:sldChg chg="addSp modSp mod">
        <pc:chgData name="Nowak, Linda" userId="e54b9225-e530-499c-b179-eecdd43b40dd" providerId="ADAL" clId="{34C03CCC-342B-4E22-9371-170664FE7BC1}" dt="2022-10-03T18:01:08.721" v="1185" actId="13244"/>
        <pc:sldMkLst>
          <pc:docMk/>
          <pc:sldMk cId="851624440" sldId="318"/>
        </pc:sldMkLst>
        <pc:spChg chg="add mod">
          <ac:chgData name="Nowak, Linda" userId="e54b9225-e530-499c-b179-eecdd43b40dd" providerId="ADAL" clId="{34C03CCC-342B-4E22-9371-170664FE7BC1}" dt="2022-10-03T18:01:03.031" v="1184" actId="13244"/>
          <ac:spMkLst>
            <pc:docMk/>
            <pc:sldMk cId="851624440" sldId="318"/>
            <ac:spMk id="2" creationId="{72F8469A-6F0D-8DD2-EBD8-FCDA8BFA5444}"/>
          </ac:spMkLst>
        </pc:spChg>
        <pc:spChg chg="mod">
          <ac:chgData name="Nowak, Linda" userId="e54b9225-e530-499c-b179-eecdd43b40dd" providerId="ADAL" clId="{34C03CCC-342B-4E22-9371-170664FE7BC1}" dt="2022-10-03T18:01:08.721" v="1185" actId="13244"/>
          <ac:spMkLst>
            <pc:docMk/>
            <pc:sldMk cId="851624440" sldId="318"/>
            <ac:spMk id="5" creationId="{9C803E77-9B7D-48C5-93B1-10B99E32447F}"/>
          </ac:spMkLst>
        </pc:spChg>
        <pc:spChg chg="mod">
          <ac:chgData name="Nowak, Linda" userId="e54b9225-e530-499c-b179-eecdd43b40dd" providerId="ADAL" clId="{34C03CCC-342B-4E22-9371-170664FE7BC1}" dt="2022-10-03T18:00:53.502" v="1182" actId="13244"/>
          <ac:spMkLst>
            <pc:docMk/>
            <pc:sldMk cId="851624440" sldId="318"/>
            <ac:spMk id="10" creationId="{233A4508-202D-4079-8844-3DA7C277779F}"/>
          </ac:spMkLst>
        </pc:spChg>
        <pc:graphicFrameChg chg="mod">
          <ac:chgData name="Nowak, Linda" userId="e54b9225-e530-499c-b179-eecdd43b40dd" providerId="ADAL" clId="{34C03CCC-342B-4E22-9371-170664FE7BC1}" dt="2022-10-03T17:53:19.341" v="1154" actId="207"/>
          <ac:graphicFrameMkLst>
            <pc:docMk/>
            <pc:sldMk cId="851624440" sldId="318"/>
            <ac:graphicFrameMk id="7" creationId="{BC378394-18ED-4C2D-A506-E1AB589F4499}"/>
          </ac:graphicFrameMkLst>
        </pc:graphicFrameChg>
        <pc:picChg chg="mod">
          <ac:chgData name="Nowak, Linda" userId="e54b9225-e530-499c-b179-eecdd43b40dd" providerId="ADAL" clId="{34C03CCC-342B-4E22-9371-170664FE7BC1}" dt="2022-10-03T17:40:42.155" v="205" actId="962"/>
          <ac:picMkLst>
            <pc:docMk/>
            <pc:sldMk cId="851624440" sldId="318"/>
            <ac:picMk id="6" creationId="{847F51BA-3EB1-D229-BFE1-A842E36543F4}"/>
          </ac:picMkLst>
        </pc:picChg>
      </pc:sldChg>
      <pc:sldChg chg="addSp modSp mod">
        <pc:chgData name="Nowak, Linda" userId="e54b9225-e530-499c-b179-eecdd43b40dd" providerId="ADAL" clId="{34C03CCC-342B-4E22-9371-170664FE7BC1}" dt="2022-10-03T18:00:14.701" v="1176" actId="13244"/>
        <pc:sldMkLst>
          <pc:docMk/>
          <pc:sldMk cId="3694834080" sldId="332"/>
        </pc:sldMkLst>
        <pc:spChg chg="add mod">
          <ac:chgData name="Nowak, Linda" userId="e54b9225-e530-499c-b179-eecdd43b40dd" providerId="ADAL" clId="{34C03CCC-342B-4E22-9371-170664FE7BC1}" dt="2022-10-03T17:59:57.041" v="1175" actId="13244"/>
          <ac:spMkLst>
            <pc:docMk/>
            <pc:sldMk cId="3694834080" sldId="332"/>
            <ac:spMk id="2" creationId="{53873C09-8D4F-5D08-04C9-B76CA4463F16}"/>
          </ac:spMkLst>
        </pc:spChg>
        <pc:spChg chg="mod">
          <ac:chgData name="Nowak, Linda" userId="e54b9225-e530-499c-b179-eecdd43b40dd" providerId="ADAL" clId="{34C03CCC-342B-4E22-9371-170664FE7BC1}" dt="2022-10-03T18:00:14.701" v="1176" actId="13244"/>
          <ac:spMkLst>
            <pc:docMk/>
            <pc:sldMk cId="3694834080" sldId="332"/>
            <ac:spMk id="5" creationId="{D5B67A72-7C05-2388-6D12-4304DE7245B7}"/>
          </ac:spMkLst>
        </pc:spChg>
        <pc:spChg chg="mod">
          <ac:chgData name="Nowak, Linda" userId="e54b9225-e530-499c-b179-eecdd43b40dd" providerId="ADAL" clId="{34C03CCC-342B-4E22-9371-170664FE7BC1}" dt="2022-10-03T17:59:47.552" v="1174" actId="13244"/>
          <ac:spMkLst>
            <pc:docMk/>
            <pc:sldMk cId="3694834080" sldId="332"/>
            <ac:spMk id="8" creationId="{4A579B50-C561-D49F-D947-67ACA379C208}"/>
          </ac:spMkLst>
        </pc:spChg>
        <pc:spChg chg="mod">
          <ac:chgData name="Nowak, Linda" userId="e54b9225-e530-499c-b179-eecdd43b40dd" providerId="ADAL" clId="{34C03CCC-342B-4E22-9371-170664FE7BC1}" dt="2022-10-03T17:59:34.511" v="1172" actId="13244"/>
          <ac:spMkLst>
            <pc:docMk/>
            <pc:sldMk cId="3694834080" sldId="332"/>
            <ac:spMk id="10" creationId="{233A4508-202D-4079-8844-3DA7C277779F}"/>
          </ac:spMkLst>
        </pc:spChg>
      </pc:sldChg>
      <pc:sldChg chg="modSp">
        <pc:chgData name="Nowak, Linda" userId="e54b9225-e530-499c-b179-eecdd43b40dd" providerId="ADAL" clId="{34C03CCC-342B-4E22-9371-170664FE7BC1}" dt="2022-10-03T18:04:59.405" v="1216" actId="13244"/>
        <pc:sldMkLst>
          <pc:docMk/>
          <pc:sldMk cId="4150611256" sldId="342"/>
        </pc:sldMkLst>
        <pc:spChg chg="mod">
          <ac:chgData name="Nowak, Linda" userId="e54b9225-e530-499c-b179-eecdd43b40dd" providerId="ADAL" clId="{34C03CCC-342B-4E22-9371-170664FE7BC1}" dt="2022-10-03T18:04:59.405" v="1216" actId="13244"/>
          <ac:spMkLst>
            <pc:docMk/>
            <pc:sldMk cId="4150611256" sldId="342"/>
            <ac:spMk id="10" creationId="{233A4508-202D-4079-8844-3DA7C277779F}"/>
          </ac:spMkLst>
        </pc:spChg>
      </pc:sldChg>
      <pc:sldChg chg="addSp modSp mod">
        <pc:chgData name="Nowak, Linda" userId="e54b9225-e530-499c-b179-eecdd43b40dd" providerId="ADAL" clId="{34C03CCC-342B-4E22-9371-170664FE7BC1}" dt="2022-10-03T17:59:20.951" v="1170" actId="13244"/>
        <pc:sldMkLst>
          <pc:docMk/>
          <pc:sldMk cId="2205852626" sldId="343"/>
        </pc:sldMkLst>
        <pc:spChg chg="add mod">
          <ac:chgData name="Nowak, Linda" userId="e54b9225-e530-499c-b179-eecdd43b40dd" providerId="ADAL" clId="{34C03CCC-342B-4E22-9371-170664FE7BC1}" dt="2022-10-03T17:59:20.951" v="1170" actId="13244"/>
          <ac:spMkLst>
            <pc:docMk/>
            <pc:sldMk cId="2205852626" sldId="343"/>
            <ac:spMk id="2" creationId="{3CABEC9F-F815-6999-66AD-AD0CBF30BD48}"/>
          </ac:spMkLst>
        </pc:spChg>
        <pc:spChg chg="mod">
          <ac:chgData name="Nowak, Linda" userId="e54b9225-e530-499c-b179-eecdd43b40dd" providerId="ADAL" clId="{34C03CCC-342B-4E22-9371-170664FE7BC1}" dt="2022-10-03T17:58:38.851" v="1167" actId="13244"/>
          <ac:spMkLst>
            <pc:docMk/>
            <pc:sldMk cId="2205852626" sldId="343"/>
            <ac:spMk id="10" creationId="{233A4508-202D-4079-8844-3DA7C277779F}"/>
          </ac:spMkLst>
        </pc:spChg>
        <pc:picChg chg="mod">
          <ac:chgData name="Nowak, Linda" userId="e54b9225-e530-499c-b179-eecdd43b40dd" providerId="ADAL" clId="{34C03CCC-342B-4E22-9371-170664FE7BC1}" dt="2022-10-03T17:59:04.241" v="1169" actId="13244"/>
          <ac:picMkLst>
            <pc:docMk/>
            <pc:sldMk cId="2205852626" sldId="343"/>
            <ac:picMk id="8" creationId="{6B261339-D839-459C-9A83-3BD0D76F0AC6}"/>
          </ac:picMkLst>
        </pc:picChg>
        <pc:picChg chg="mod">
          <ac:chgData name="Nowak, Linda" userId="e54b9225-e530-499c-b179-eecdd43b40dd" providerId="ADAL" clId="{34C03CCC-342B-4E22-9371-170664FE7BC1}" dt="2022-10-03T17:40:16.600" v="133" actId="962"/>
          <ac:picMkLst>
            <pc:docMk/>
            <pc:sldMk cId="2205852626" sldId="343"/>
            <ac:picMk id="11" creationId="{0D0F3C75-2FC7-46E1-8AB0-14E8BAEE0793}"/>
          </ac:picMkLst>
        </pc:picChg>
      </pc:sldChg>
      <pc:sldChg chg="addSp delSp modSp mod">
        <pc:chgData name="Nowak, Linda" userId="e54b9225-e530-499c-b179-eecdd43b40dd" providerId="ADAL" clId="{34C03CCC-342B-4E22-9371-170664FE7BC1}" dt="2022-10-03T18:04:52.401" v="1215" actId="13244"/>
        <pc:sldMkLst>
          <pc:docMk/>
          <pc:sldMk cId="15090697" sldId="345"/>
        </pc:sldMkLst>
        <pc:spChg chg="add del mod">
          <ac:chgData name="Nowak, Linda" userId="e54b9225-e530-499c-b179-eecdd43b40dd" providerId="ADAL" clId="{34C03CCC-342B-4E22-9371-170664FE7BC1}" dt="2022-10-03T18:04:48.011" v="1213" actId="13244"/>
          <ac:spMkLst>
            <pc:docMk/>
            <pc:sldMk cId="15090697" sldId="345"/>
            <ac:spMk id="2" creationId="{D6AA3A89-1ECF-370F-11FA-C343C3A073E9}"/>
          </ac:spMkLst>
        </pc:spChg>
        <pc:spChg chg="add del mod">
          <ac:chgData name="Nowak, Linda" userId="e54b9225-e530-499c-b179-eecdd43b40dd" providerId="ADAL" clId="{34C03CCC-342B-4E22-9371-170664FE7BC1}" dt="2022-10-03T17:50:33.971" v="1136"/>
          <ac:spMkLst>
            <pc:docMk/>
            <pc:sldMk cId="15090697" sldId="345"/>
            <ac:spMk id="3" creationId="{FACFEDB8-19CA-89DA-09B7-953D49E55333}"/>
          </ac:spMkLst>
        </pc:spChg>
        <pc:spChg chg="mod">
          <ac:chgData name="Nowak, Linda" userId="e54b9225-e530-499c-b179-eecdd43b40dd" providerId="ADAL" clId="{34C03CCC-342B-4E22-9371-170664FE7BC1}" dt="2022-10-03T18:04:50.681" v="1214" actId="13244"/>
          <ac:spMkLst>
            <pc:docMk/>
            <pc:sldMk cId="15090697" sldId="345"/>
            <ac:spMk id="8" creationId="{9C803E77-9B7D-48C5-93B1-10B99E32447F}"/>
          </ac:spMkLst>
        </pc:spChg>
        <pc:spChg chg="mod">
          <ac:chgData name="Nowak, Linda" userId="e54b9225-e530-499c-b179-eecdd43b40dd" providerId="ADAL" clId="{34C03CCC-342B-4E22-9371-170664FE7BC1}" dt="2022-10-03T18:04:52.401" v="1215" actId="13244"/>
          <ac:spMkLst>
            <pc:docMk/>
            <pc:sldMk cId="15090697" sldId="345"/>
            <ac:spMk id="10" creationId="{233A4508-202D-4079-8844-3DA7C277779F}"/>
          </ac:spMkLst>
        </pc:spChg>
      </pc:sldChg>
      <pc:sldChg chg="addSp delSp modSp mod">
        <pc:chgData name="Nowak, Linda" userId="e54b9225-e530-499c-b179-eecdd43b40dd" providerId="ADAL" clId="{34C03CCC-342B-4E22-9371-170664FE7BC1}" dt="2022-10-03T18:02:15.531" v="1195" actId="13244"/>
        <pc:sldMkLst>
          <pc:docMk/>
          <pc:sldMk cId="2760594622" sldId="346"/>
        </pc:sldMkLst>
        <pc:spChg chg="add del mod">
          <ac:chgData name="Nowak, Linda" userId="e54b9225-e530-499c-b179-eecdd43b40dd" providerId="ADAL" clId="{34C03CCC-342B-4E22-9371-170664FE7BC1}" dt="2022-10-03T17:47:03.348" v="1107"/>
          <ac:spMkLst>
            <pc:docMk/>
            <pc:sldMk cId="2760594622" sldId="346"/>
            <ac:spMk id="2" creationId="{F043CFF3-67F6-9961-14B7-B2C451AB845C}"/>
          </ac:spMkLst>
        </pc:spChg>
        <pc:spChg chg="add mod">
          <ac:chgData name="Nowak, Linda" userId="e54b9225-e530-499c-b179-eecdd43b40dd" providerId="ADAL" clId="{34C03CCC-342B-4E22-9371-170664FE7BC1}" dt="2022-10-03T18:01:42.871" v="1189" actId="13244"/>
          <ac:spMkLst>
            <pc:docMk/>
            <pc:sldMk cId="2760594622" sldId="346"/>
            <ac:spMk id="4" creationId="{B4CEC328-561F-0C40-5061-4CD06FF1D01E}"/>
          </ac:spMkLst>
        </pc:spChg>
        <pc:spChg chg="mod">
          <ac:chgData name="Nowak, Linda" userId="e54b9225-e530-499c-b179-eecdd43b40dd" providerId="ADAL" clId="{34C03CCC-342B-4E22-9371-170664FE7BC1}" dt="2022-10-03T18:01:45.844" v="1190" actId="13244"/>
          <ac:spMkLst>
            <pc:docMk/>
            <pc:sldMk cId="2760594622" sldId="346"/>
            <ac:spMk id="8" creationId="{9C803E77-9B7D-48C5-93B1-10B99E32447F}"/>
          </ac:spMkLst>
        </pc:spChg>
        <pc:spChg chg="mod">
          <ac:chgData name="Nowak, Linda" userId="e54b9225-e530-499c-b179-eecdd43b40dd" providerId="ADAL" clId="{34C03CCC-342B-4E22-9371-170664FE7BC1}" dt="2022-10-03T18:02:03.991" v="1193" actId="13244"/>
          <ac:spMkLst>
            <pc:docMk/>
            <pc:sldMk cId="2760594622" sldId="346"/>
            <ac:spMk id="9" creationId="{E8E49774-E2B6-B3F5-BE3B-681D606180C5}"/>
          </ac:spMkLst>
        </pc:spChg>
        <pc:spChg chg="mod">
          <ac:chgData name="Nowak, Linda" userId="e54b9225-e530-499c-b179-eecdd43b40dd" providerId="ADAL" clId="{34C03CCC-342B-4E22-9371-170664FE7BC1}" dt="2022-10-03T18:01:51.301" v="1191" actId="13244"/>
          <ac:spMkLst>
            <pc:docMk/>
            <pc:sldMk cId="2760594622" sldId="346"/>
            <ac:spMk id="10" creationId="{233A4508-202D-4079-8844-3DA7C277779F}"/>
          </ac:spMkLst>
        </pc:spChg>
        <pc:picChg chg="mod">
          <ac:chgData name="Nowak, Linda" userId="e54b9225-e530-499c-b179-eecdd43b40dd" providerId="ADAL" clId="{34C03CCC-342B-4E22-9371-170664FE7BC1}" dt="2022-10-03T17:41:58.564" v="363" actId="962"/>
          <ac:picMkLst>
            <pc:docMk/>
            <pc:sldMk cId="2760594622" sldId="346"/>
            <ac:picMk id="3" creationId="{D520EC8C-8861-26F4-B908-C2EBC6CACF32}"/>
          </ac:picMkLst>
        </pc:picChg>
        <pc:picChg chg="mod">
          <ac:chgData name="Nowak, Linda" userId="e54b9225-e530-499c-b179-eecdd43b40dd" providerId="ADAL" clId="{34C03CCC-342B-4E22-9371-170664FE7BC1}" dt="2022-10-03T18:02:15.531" v="1195" actId="13244"/>
          <ac:picMkLst>
            <pc:docMk/>
            <pc:sldMk cId="2760594622" sldId="346"/>
            <ac:picMk id="6" creationId="{7EA6DAA2-4FAE-AAF6-DD6D-BF308DD843E1}"/>
          </ac:picMkLst>
        </pc:picChg>
      </pc:sldChg>
      <pc:sldChg chg="addSp delSp modSp mod">
        <pc:chgData name="Nowak, Linda" userId="e54b9225-e530-499c-b179-eecdd43b40dd" providerId="ADAL" clId="{34C03CCC-342B-4E22-9371-170664FE7BC1}" dt="2022-10-03T18:02:53.231" v="1200" actId="13244"/>
        <pc:sldMkLst>
          <pc:docMk/>
          <pc:sldMk cId="1437567650" sldId="348"/>
        </pc:sldMkLst>
        <pc:spChg chg="add del mod">
          <ac:chgData name="Nowak, Linda" userId="e54b9225-e530-499c-b179-eecdd43b40dd" providerId="ADAL" clId="{34C03CCC-342B-4E22-9371-170664FE7BC1}" dt="2022-10-03T17:47:17.520" v="1109"/>
          <ac:spMkLst>
            <pc:docMk/>
            <pc:sldMk cId="1437567650" sldId="348"/>
            <ac:spMk id="3" creationId="{1F7F3A56-3EEB-30F1-AD6F-92E46C294A97}"/>
          </ac:spMkLst>
        </pc:spChg>
        <pc:spChg chg="add mod">
          <ac:chgData name="Nowak, Linda" userId="e54b9225-e530-499c-b179-eecdd43b40dd" providerId="ADAL" clId="{34C03CCC-342B-4E22-9371-170664FE7BC1}" dt="2022-10-03T18:02:30.281" v="1196" actId="13244"/>
          <ac:spMkLst>
            <pc:docMk/>
            <pc:sldMk cId="1437567650" sldId="348"/>
            <ac:spMk id="5" creationId="{625AB935-1581-C7E4-620E-DB33BADC65D0}"/>
          </ac:spMkLst>
        </pc:spChg>
        <pc:spChg chg="mod">
          <ac:chgData name="Nowak, Linda" userId="e54b9225-e530-499c-b179-eecdd43b40dd" providerId="ADAL" clId="{34C03CCC-342B-4E22-9371-170664FE7BC1}" dt="2022-10-03T18:02:39.191" v="1198" actId="13244"/>
          <ac:spMkLst>
            <pc:docMk/>
            <pc:sldMk cId="1437567650" sldId="348"/>
            <ac:spMk id="8" creationId="{9C803E77-9B7D-48C5-93B1-10B99E32447F}"/>
          </ac:spMkLst>
        </pc:spChg>
        <pc:spChg chg="mod">
          <ac:chgData name="Nowak, Linda" userId="e54b9225-e530-499c-b179-eecdd43b40dd" providerId="ADAL" clId="{34C03CCC-342B-4E22-9371-170664FE7BC1}" dt="2022-10-03T18:02:41.711" v="1199" actId="13244"/>
          <ac:spMkLst>
            <pc:docMk/>
            <pc:sldMk cId="1437567650" sldId="348"/>
            <ac:spMk id="10" creationId="{233A4508-202D-4079-8844-3DA7C277779F}"/>
          </ac:spMkLst>
        </pc:spChg>
        <pc:picChg chg="mod">
          <ac:chgData name="Nowak, Linda" userId="e54b9225-e530-499c-b179-eecdd43b40dd" providerId="ADAL" clId="{34C03CCC-342B-4E22-9371-170664FE7BC1}" dt="2022-10-03T18:02:53.231" v="1200" actId="13244"/>
          <ac:picMkLst>
            <pc:docMk/>
            <pc:sldMk cId="1437567650" sldId="348"/>
            <ac:picMk id="2" creationId="{EA747B6F-FDC0-5B4E-9A63-A7AA57358475}"/>
          </ac:picMkLst>
        </pc:picChg>
        <pc:picChg chg="mod">
          <ac:chgData name="Nowak, Linda" userId="e54b9225-e530-499c-b179-eecdd43b40dd" providerId="ADAL" clId="{34C03CCC-342B-4E22-9371-170664FE7BC1}" dt="2022-10-03T17:42:19.274" v="449" actId="962"/>
          <ac:picMkLst>
            <pc:docMk/>
            <pc:sldMk cId="1437567650" sldId="348"/>
            <ac:picMk id="4" creationId="{B05997E0-CF44-A59B-558E-F2CEAB093E64}"/>
          </ac:picMkLst>
        </pc:picChg>
        <pc:picChg chg="mod">
          <ac:chgData name="Nowak, Linda" userId="e54b9225-e530-499c-b179-eecdd43b40dd" providerId="ADAL" clId="{34C03CCC-342B-4E22-9371-170664FE7BC1}" dt="2022-10-03T17:42:51.376" v="601" actId="962"/>
          <ac:picMkLst>
            <pc:docMk/>
            <pc:sldMk cId="1437567650" sldId="348"/>
            <ac:picMk id="6" creationId="{AC5AFAD2-E640-588C-CD17-42BD9921A5AA}"/>
          </ac:picMkLst>
        </pc:picChg>
      </pc:sldChg>
      <pc:sldChg chg="addSp modSp mod">
        <pc:chgData name="Nowak, Linda" userId="e54b9225-e530-499c-b179-eecdd43b40dd" providerId="ADAL" clId="{34C03CCC-342B-4E22-9371-170664FE7BC1}" dt="2022-10-03T18:00:39.031" v="1181" actId="13244"/>
        <pc:sldMkLst>
          <pc:docMk/>
          <pc:sldMk cId="1234635392" sldId="349"/>
        </pc:sldMkLst>
        <pc:spChg chg="add mod">
          <ac:chgData name="Nowak, Linda" userId="e54b9225-e530-499c-b179-eecdd43b40dd" providerId="ADAL" clId="{34C03CCC-342B-4E22-9371-170664FE7BC1}" dt="2022-10-03T18:00:30.211" v="1179" actId="13244"/>
          <ac:spMkLst>
            <pc:docMk/>
            <pc:sldMk cId="1234635392" sldId="349"/>
            <ac:spMk id="2" creationId="{BF6CB991-5054-094C-6C82-E733BB2C34C5}"/>
          </ac:spMkLst>
        </pc:spChg>
        <pc:spChg chg="mod">
          <ac:chgData name="Nowak, Linda" userId="e54b9225-e530-499c-b179-eecdd43b40dd" providerId="ADAL" clId="{34C03CCC-342B-4E22-9371-170664FE7BC1}" dt="2022-10-03T18:00:35.331" v="1180" actId="13244"/>
          <ac:spMkLst>
            <pc:docMk/>
            <pc:sldMk cId="1234635392" sldId="349"/>
            <ac:spMk id="6" creationId="{9C803E77-9B7D-48C5-93B1-10B99E32447F}"/>
          </ac:spMkLst>
        </pc:spChg>
        <pc:spChg chg="mod">
          <ac:chgData name="Nowak, Linda" userId="e54b9225-e530-499c-b179-eecdd43b40dd" providerId="ADAL" clId="{34C03CCC-342B-4E22-9371-170664FE7BC1}" dt="2022-10-03T18:00:24.201" v="1177" actId="13244"/>
          <ac:spMkLst>
            <pc:docMk/>
            <pc:sldMk cId="1234635392" sldId="349"/>
            <ac:spMk id="10" creationId="{233A4508-202D-4079-8844-3DA7C277779F}"/>
          </ac:spMkLst>
        </pc:spChg>
        <pc:graphicFrameChg chg="mod modGraphic">
          <ac:chgData name="Nowak, Linda" userId="e54b9225-e530-499c-b179-eecdd43b40dd" providerId="ADAL" clId="{34C03CCC-342B-4E22-9371-170664FE7BC1}" dt="2022-10-03T18:00:39.031" v="1181" actId="13244"/>
          <ac:graphicFrameMkLst>
            <pc:docMk/>
            <pc:sldMk cId="1234635392" sldId="349"/>
            <ac:graphicFrameMk id="11" creationId="{18FE0647-74ED-3539-6F86-28EDC0FB7BBE}"/>
          </ac:graphicFrameMkLst>
        </pc:graphicFrameChg>
        <pc:graphicFrameChg chg="modGraphic">
          <ac:chgData name="Nowak, Linda" userId="e54b9225-e530-499c-b179-eecdd43b40dd" providerId="ADAL" clId="{34C03CCC-342B-4E22-9371-170664FE7BC1}" dt="2022-10-03T17:44:50.194" v="909" actId="13238"/>
          <ac:graphicFrameMkLst>
            <pc:docMk/>
            <pc:sldMk cId="1234635392" sldId="349"/>
            <ac:graphicFrameMk id="12" creationId="{0407341D-9B20-818E-0B63-5692815F2F47}"/>
          </ac:graphicFrameMkLst>
        </pc:graphicFrameChg>
      </pc:sldChg>
      <pc:sldChg chg="addSp delSp modSp mod">
        <pc:chgData name="Nowak, Linda" userId="e54b9225-e530-499c-b179-eecdd43b40dd" providerId="ADAL" clId="{34C03CCC-342B-4E22-9371-170664FE7BC1}" dt="2022-10-03T18:01:32.861" v="1188" actId="13244"/>
        <pc:sldMkLst>
          <pc:docMk/>
          <pc:sldMk cId="748139973" sldId="350"/>
        </pc:sldMkLst>
        <pc:spChg chg="add del mod">
          <ac:chgData name="Nowak, Linda" userId="e54b9225-e530-499c-b179-eecdd43b40dd" providerId="ADAL" clId="{34C03CCC-342B-4E22-9371-170664FE7BC1}" dt="2022-10-03T17:46:50.116" v="1105"/>
          <ac:spMkLst>
            <pc:docMk/>
            <pc:sldMk cId="748139973" sldId="350"/>
            <ac:spMk id="2" creationId="{55551165-8D98-9152-D525-F9DADDE12B85}"/>
          </ac:spMkLst>
        </pc:spChg>
        <pc:spChg chg="add mod">
          <ac:chgData name="Nowak, Linda" userId="e54b9225-e530-499c-b179-eecdd43b40dd" providerId="ADAL" clId="{34C03CCC-342B-4E22-9371-170664FE7BC1}" dt="2022-10-03T18:01:29.122" v="1187" actId="13244"/>
          <ac:spMkLst>
            <pc:docMk/>
            <pc:sldMk cId="748139973" sldId="350"/>
            <ac:spMk id="4" creationId="{C9C8F567-E9DE-A6DF-35DE-0F072FE1DC7C}"/>
          </ac:spMkLst>
        </pc:spChg>
        <pc:spChg chg="mod">
          <ac:chgData name="Nowak, Linda" userId="e54b9225-e530-499c-b179-eecdd43b40dd" providerId="ADAL" clId="{34C03CCC-342B-4E22-9371-170664FE7BC1}" dt="2022-10-03T18:01:24.841" v="1186" actId="13244"/>
          <ac:spMkLst>
            <pc:docMk/>
            <pc:sldMk cId="748139973" sldId="350"/>
            <ac:spMk id="5" creationId="{9C803E77-9B7D-48C5-93B1-10B99E32447F}"/>
          </ac:spMkLst>
        </pc:spChg>
        <pc:spChg chg="mod">
          <ac:chgData name="Nowak, Linda" userId="e54b9225-e530-499c-b179-eecdd43b40dd" providerId="ADAL" clId="{34C03CCC-342B-4E22-9371-170664FE7BC1}" dt="2022-10-03T18:01:32.861" v="1188" actId="13244"/>
          <ac:spMkLst>
            <pc:docMk/>
            <pc:sldMk cId="748139973" sldId="350"/>
            <ac:spMk id="10" creationId="{233A4508-202D-4079-8844-3DA7C277779F}"/>
          </ac:spMkLst>
        </pc:spChg>
        <pc:picChg chg="mod">
          <ac:chgData name="Nowak, Linda" userId="e54b9225-e530-499c-b179-eecdd43b40dd" providerId="ADAL" clId="{34C03CCC-342B-4E22-9371-170664FE7BC1}" dt="2022-10-03T17:40:56.654" v="239" actId="962"/>
          <ac:picMkLst>
            <pc:docMk/>
            <pc:sldMk cId="748139973" sldId="350"/>
            <ac:picMk id="3" creationId="{A61ABDD4-BE9B-A1DB-3465-59FDEE7B956C}"/>
          </ac:picMkLst>
        </pc:picChg>
      </pc:sldChg>
      <pc:sldChg chg="addSp delSp modSp mod">
        <pc:chgData name="Nowak, Linda" userId="e54b9225-e530-499c-b179-eecdd43b40dd" providerId="ADAL" clId="{34C03CCC-342B-4E22-9371-170664FE7BC1}" dt="2022-10-03T18:04:09.901" v="1209" actId="13244"/>
        <pc:sldMkLst>
          <pc:docMk/>
          <pc:sldMk cId="2866084885" sldId="352"/>
        </pc:sldMkLst>
        <pc:spChg chg="add del mod">
          <ac:chgData name="Nowak, Linda" userId="e54b9225-e530-499c-b179-eecdd43b40dd" providerId="ADAL" clId="{34C03CCC-342B-4E22-9371-170664FE7BC1}" dt="2022-10-03T17:48:04.283" v="1126"/>
          <ac:spMkLst>
            <pc:docMk/>
            <pc:sldMk cId="2866084885" sldId="352"/>
            <ac:spMk id="2" creationId="{3F68B8F9-C8E3-0E99-679B-DB5A51D42D9B}"/>
          </ac:spMkLst>
        </pc:spChg>
        <pc:spChg chg="add mod">
          <ac:chgData name="Nowak, Linda" userId="e54b9225-e530-499c-b179-eecdd43b40dd" providerId="ADAL" clId="{34C03CCC-342B-4E22-9371-170664FE7BC1}" dt="2022-10-03T18:04:07.411" v="1208" actId="13244"/>
          <ac:spMkLst>
            <pc:docMk/>
            <pc:sldMk cId="2866084885" sldId="352"/>
            <ac:spMk id="3" creationId="{C89C366A-7E76-DC78-AFBF-939326FB02C2}"/>
          </ac:spMkLst>
        </pc:spChg>
        <pc:spChg chg="mod">
          <ac:chgData name="Nowak, Linda" userId="e54b9225-e530-499c-b179-eecdd43b40dd" providerId="ADAL" clId="{34C03CCC-342B-4E22-9371-170664FE7BC1}" dt="2022-10-03T18:04:09.901" v="1209" actId="13244"/>
          <ac:spMkLst>
            <pc:docMk/>
            <pc:sldMk cId="2866084885" sldId="352"/>
            <ac:spMk id="8" creationId="{9C803E77-9B7D-48C5-93B1-10B99E32447F}"/>
          </ac:spMkLst>
        </pc:spChg>
        <pc:spChg chg="mod">
          <ac:chgData name="Nowak, Linda" userId="e54b9225-e530-499c-b179-eecdd43b40dd" providerId="ADAL" clId="{34C03CCC-342B-4E22-9371-170664FE7BC1}" dt="2022-10-03T18:04:03.446" v="1207" actId="13244"/>
          <ac:spMkLst>
            <pc:docMk/>
            <pc:sldMk cId="2866084885" sldId="352"/>
            <ac:spMk id="10" creationId="{233A4508-202D-4079-8844-3DA7C277779F}"/>
          </ac:spMkLst>
        </pc:spChg>
      </pc:sldChg>
      <pc:sldChg chg="addSp delSp modSp mod">
        <pc:chgData name="Nowak, Linda" userId="e54b9225-e530-499c-b179-eecdd43b40dd" providerId="ADAL" clId="{34C03CCC-342B-4E22-9371-170664FE7BC1}" dt="2022-10-03T18:05:14.811" v="1220" actId="20577"/>
        <pc:sldMkLst>
          <pc:docMk/>
          <pc:sldMk cId="1837261997" sldId="354"/>
        </pc:sldMkLst>
        <pc:spChg chg="add del mod">
          <ac:chgData name="Nowak, Linda" userId="e54b9225-e530-499c-b179-eecdd43b40dd" providerId="ADAL" clId="{34C03CCC-342B-4E22-9371-170664FE7BC1}" dt="2022-10-03T17:47:35.432" v="1121"/>
          <ac:spMkLst>
            <pc:docMk/>
            <pc:sldMk cId="1837261997" sldId="354"/>
            <ac:spMk id="2" creationId="{5A6E454C-7D8F-9645-422E-7BDD446E3F15}"/>
          </ac:spMkLst>
        </pc:spChg>
        <pc:spChg chg="add mod">
          <ac:chgData name="Nowak, Linda" userId="e54b9225-e530-499c-b179-eecdd43b40dd" providerId="ADAL" clId="{34C03CCC-342B-4E22-9371-170664FE7BC1}" dt="2022-10-03T18:05:14.811" v="1220" actId="20577"/>
          <ac:spMkLst>
            <pc:docMk/>
            <pc:sldMk cId="1837261997" sldId="354"/>
            <ac:spMk id="3" creationId="{C180E11B-0608-73EE-3C31-0B532158376F}"/>
          </ac:spMkLst>
        </pc:spChg>
        <pc:spChg chg="mod">
          <ac:chgData name="Nowak, Linda" userId="e54b9225-e530-499c-b179-eecdd43b40dd" providerId="ADAL" clId="{34C03CCC-342B-4E22-9371-170664FE7BC1}" dt="2022-10-03T18:03:34.846" v="1202" actId="13244"/>
          <ac:spMkLst>
            <pc:docMk/>
            <pc:sldMk cId="1837261997" sldId="354"/>
            <ac:spMk id="10" creationId="{233A4508-202D-4079-8844-3DA7C277779F}"/>
          </ac:spMkLst>
        </pc:spChg>
        <pc:picChg chg="mod">
          <ac:chgData name="Nowak, Linda" userId="e54b9225-e530-499c-b179-eecdd43b40dd" providerId="ADAL" clId="{34C03CCC-342B-4E22-9371-170664FE7BC1}" dt="2022-10-03T17:43:41.970" v="779" actId="962"/>
          <ac:picMkLst>
            <pc:docMk/>
            <pc:sldMk cId="1837261997" sldId="354"/>
            <ac:picMk id="5" creationId="{B8FA2E0D-59B4-9579-E85A-365E1CE74674}"/>
          </ac:picMkLst>
        </pc:picChg>
      </pc:sldChg>
      <pc:sldChg chg="addSp delSp modSp mod">
        <pc:chgData name="Nowak, Linda" userId="e54b9225-e530-499c-b179-eecdd43b40dd" providerId="ADAL" clId="{34C03CCC-342B-4E22-9371-170664FE7BC1}" dt="2022-10-03T18:03:55.347" v="1206" actId="13244"/>
        <pc:sldMkLst>
          <pc:docMk/>
          <pc:sldMk cId="3948585751" sldId="355"/>
        </pc:sldMkLst>
        <pc:spChg chg="add del mod">
          <ac:chgData name="Nowak, Linda" userId="e54b9225-e530-499c-b179-eecdd43b40dd" providerId="ADAL" clId="{34C03CCC-342B-4E22-9371-170664FE7BC1}" dt="2022-10-03T17:47:48.377" v="1124"/>
          <ac:spMkLst>
            <pc:docMk/>
            <pc:sldMk cId="3948585751" sldId="355"/>
            <ac:spMk id="3" creationId="{E3B171D4-F77F-4C69-E7B8-8BD46BBAA02F}"/>
          </ac:spMkLst>
        </pc:spChg>
        <pc:spChg chg="add mod">
          <ac:chgData name="Nowak, Linda" userId="e54b9225-e530-499c-b179-eecdd43b40dd" providerId="ADAL" clId="{34C03CCC-342B-4E22-9371-170664FE7BC1}" dt="2022-10-03T18:03:46.441" v="1203" actId="13244"/>
          <ac:spMkLst>
            <pc:docMk/>
            <pc:sldMk cId="3948585751" sldId="355"/>
            <ac:spMk id="4" creationId="{23F7C42F-AA97-DA30-A48B-3FECF1681D9C}"/>
          </ac:spMkLst>
        </pc:spChg>
        <pc:spChg chg="mod">
          <ac:chgData name="Nowak, Linda" userId="e54b9225-e530-499c-b179-eecdd43b40dd" providerId="ADAL" clId="{34C03CCC-342B-4E22-9371-170664FE7BC1}" dt="2022-10-03T18:03:48.854" v="1204" actId="13244"/>
          <ac:spMkLst>
            <pc:docMk/>
            <pc:sldMk cId="3948585751" sldId="355"/>
            <ac:spMk id="6" creationId="{9C803E77-9B7D-48C5-93B1-10B99E32447F}"/>
          </ac:spMkLst>
        </pc:spChg>
        <pc:spChg chg="mod">
          <ac:chgData name="Nowak, Linda" userId="e54b9225-e530-499c-b179-eecdd43b40dd" providerId="ADAL" clId="{34C03CCC-342B-4E22-9371-170664FE7BC1}" dt="2022-10-03T18:03:55.347" v="1206" actId="13244"/>
          <ac:spMkLst>
            <pc:docMk/>
            <pc:sldMk cId="3948585751" sldId="355"/>
            <ac:spMk id="8" creationId="{44AB1E28-7528-BA1E-D978-39BEA5F597AA}"/>
          </ac:spMkLst>
        </pc:spChg>
        <pc:spChg chg="mod">
          <ac:chgData name="Nowak, Linda" userId="e54b9225-e530-499c-b179-eecdd43b40dd" providerId="ADAL" clId="{34C03CCC-342B-4E22-9371-170664FE7BC1}" dt="2022-10-03T18:03:51.361" v="1205" actId="13244"/>
          <ac:spMkLst>
            <pc:docMk/>
            <pc:sldMk cId="3948585751" sldId="355"/>
            <ac:spMk id="10" creationId="{233A4508-202D-4079-8844-3DA7C277779F}"/>
          </ac:spMkLst>
        </pc:spChg>
        <pc:picChg chg="mod">
          <ac:chgData name="Nowak, Linda" userId="e54b9225-e530-499c-b179-eecdd43b40dd" providerId="ADAL" clId="{34C03CCC-342B-4E22-9371-170664FE7BC1}" dt="2022-10-03T17:43:55.551" v="831" actId="962"/>
          <ac:picMkLst>
            <pc:docMk/>
            <pc:sldMk cId="3948585751" sldId="355"/>
            <ac:picMk id="2" creationId="{7B45A0CD-B9AF-D772-A86A-37349B44B4D3}"/>
          </ac:picMkLst>
        </pc:picChg>
      </pc:sldChg>
      <pc:sldChg chg="addSp delSp modSp mod">
        <pc:chgData name="Nowak, Linda" userId="e54b9225-e530-499c-b179-eecdd43b40dd" providerId="ADAL" clId="{34C03CCC-342B-4E22-9371-170664FE7BC1}" dt="2022-10-03T18:05:27.304" v="1231" actId="20577"/>
        <pc:sldMkLst>
          <pc:docMk/>
          <pc:sldMk cId="1692121828" sldId="359"/>
        </pc:sldMkLst>
        <pc:spChg chg="add del mod">
          <ac:chgData name="Nowak, Linda" userId="e54b9225-e530-499c-b179-eecdd43b40dd" providerId="ADAL" clId="{34C03CCC-342B-4E22-9371-170664FE7BC1}" dt="2022-10-03T17:48:13.534" v="1128"/>
          <ac:spMkLst>
            <pc:docMk/>
            <pc:sldMk cId="1692121828" sldId="359"/>
            <ac:spMk id="3" creationId="{669E893C-FA31-A517-3E1E-47E1E45F0118}"/>
          </ac:spMkLst>
        </pc:spChg>
        <pc:spChg chg="add mod">
          <ac:chgData name="Nowak, Linda" userId="e54b9225-e530-499c-b179-eecdd43b40dd" providerId="ADAL" clId="{34C03CCC-342B-4E22-9371-170664FE7BC1}" dt="2022-10-03T18:05:27.304" v="1231" actId="20577"/>
          <ac:spMkLst>
            <pc:docMk/>
            <pc:sldMk cId="1692121828" sldId="359"/>
            <ac:spMk id="4" creationId="{7D9D3EAD-8E06-EAE5-0AC3-D65C30DD1BB4}"/>
          </ac:spMkLst>
        </pc:spChg>
        <pc:spChg chg="mod">
          <ac:chgData name="Nowak, Linda" userId="e54b9225-e530-499c-b179-eecdd43b40dd" providerId="ADAL" clId="{34C03CCC-342B-4E22-9371-170664FE7BC1}" dt="2022-10-03T18:04:25.841" v="1212" actId="13244"/>
          <ac:spMkLst>
            <pc:docMk/>
            <pc:sldMk cId="1692121828" sldId="359"/>
            <ac:spMk id="8" creationId="{44AB1E28-7528-BA1E-D978-39BEA5F597AA}"/>
          </ac:spMkLst>
        </pc:spChg>
        <pc:spChg chg="mod">
          <ac:chgData name="Nowak, Linda" userId="e54b9225-e530-499c-b179-eecdd43b40dd" providerId="ADAL" clId="{34C03CCC-342B-4E22-9371-170664FE7BC1}" dt="2022-10-03T18:04:16.721" v="1210" actId="13244"/>
          <ac:spMkLst>
            <pc:docMk/>
            <pc:sldMk cId="1692121828" sldId="359"/>
            <ac:spMk id="10" creationId="{233A4508-202D-4079-8844-3DA7C277779F}"/>
          </ac:spMkLst>
        </pc:spChg>
        <pc:picChg chg="mod">
          <ac:chgData name="Nowak, Linda" userId="e54b9225-e530-499c-b179-eecdd43b40dd" providerId="ADAL" clId="{34C03CCC-342B-4E22-9371-170664FE7BC1}" dt="2022-10-03T17:44:13.838" v="905" actId="962"/>
          <ac:picMkLst>
            <pc:docMk/>
            <pc:sldMk cId="1692121828" sldId="359"/>
            <ac:picMk id="2" creationId="{7B45A0CD-B9AF-D772-A86A-37349B44B4D3}"/>
          </ac:picMkLst>
        </pc:picChg>
      </pc:sldChg>
    </pc:docChg>
  </pc:docChgLst>
  <pc:docChgLst>
    <pc:chgData name="Lansa, Jon" userId="7406eb48-3940-4807-810d-0cbb7126ba4e" providerId="ADAL" clId="{52BD0B16-E4AD-4B04-920D-6408629B89FB}"/>
    <pc:docChg chg="undo custSel addSld delSld modSld sldOrd">
      <pc:chgData name="Lansa, Jon" userId="7406eb48-3940-4807-810d-0cbb7126ba4e" providerId="ADAL" clId="{52BD0B16-E4AD-4B04-920D-6408629B89FB}" dt="2022-09-09T23:01:34.693" v="5349" actId="20577"/>
      <pc:docMkLst>
        <pc:docMk/>
      </pc:docMkLst>
      <pc:sldChg chg="modSp mod">
        <pc:chgData name="Lansa, Jon" userId="7406eb48-3940-4807-810d-0cbb7126ba4e" providerId="ADAL" clId="{52BD0B16-E4AD-4B04-920D-6408629B89FB}" dt="2022-08-30T16:18:41.514" v="2740" actId="20577"/>
        <pc:sldMkLst>
          <pc:docMk/>
          <pc:sldMk cId="3681045585" sldId="285"/>
        </pc:sldMkLst>
        <pc:spChg chg="mod">
          <ac:chgData name="Lansa, Jon" userId="7406eb48-3940-4807-810d-0cbb7126ba4e" providerId="ADAL" clId="{52BD0B16-E4AD-4B04-920D-6408629B89FB}" dt="2022-08-30T16:18:41.514" v="2740" actId="20577"/>
          <ac:spMkLst>
            <pc:docMk/>
            <pc:sldMk cId="3681045585" sldId="285"/>
            <ac:spMk id="2" creationId="{00000000-0000-0000-0000-000000000000}"/>
          </ac:spMkLst>
        </pc:spChg>
      </pc:sldChg>
      <pc:sldChg chg="modSp mod modAnim">
        <pc:chgData name="Lansa, Jon" userId="7406eb48-3940-4807-810d-0cbb7126ba4e" providerId="ADAL" clId="{52BD0B16-E4AD-4B04-920D-6408629B89FB}" dt="2022-08-31T21:17:21.712" v="4234" actId="14100"/>
        <pc:sldMkLst>
          <pc:docMk/>
          <pc:sldMk cId="446210607" sldId="316"/>
        </pc:sldMkLst>
        <pc:spChg chg="mod">
          <ac:chgData name="Lansa, Jon" userId="7406eb48-3940-4807-810d-0cbb7126ba4e" providerId="ADAL" clId="{52BD0B16-E4AD-4B04-920D-6408629B89FB}" dt="2022-08-31T21:17:21.712" v="4234" actId="14100"/>
          <ac:spMkLst>
            <pc:docMk/>
            <pc:sldMk cId="446210607" sldId="316"/>
            <ac:spMk id="7" creationId="{00000000-0000-0000-0000-000000000000}"/>
          </ac:spMkLst>
        </pc:spChg>
      </pc:sldChg>
      <pc:sldChg chg="modSp mod">
        <pc:chgData name="Lansa, Jon" userId="7406eb48-3940-4807-810d-0cbb7126ba4e" providerId="ADAL" clId="{52BD0B16-E4AD-4B04-920D-6408629B89FB}" dt="2022-08-29T21:36:58.399" v="126" actId="1076"/>
        <pc:sldMkLst>
          <pc:docMk/>
          <pc:sldMk cId="851624440" sldId="318"/>
        </pc:sldMkLst>
        <pc:spChg chg="mod">
          <ac:chgData name="Lansa, Jon" userId="7406eb48-3940-4807-810d-0cbb7126ba4e" providerId="ADAL" clId="{52BD0B16-E4AD-4B04-920D-6408629B89FB}" dt="2022-08-29T20:55:26.383" v="48" actId="20577"/>
          <ac:spMkLst>
            <pc:docMk/>
            <pc:sldMk cId="851624440" sldId="318"/>
            <ac:spMk id="5" creationId="{9C803E77-9B7D-48C5-93B1-10B99E32447F}"/>
          </ac:spMkLst>
        </pc:spChg>
        <pc:graphicFrameChg chg="modGraphic">
          <ac:chgData name="Lansa, Jon" userId="7406eb48-3940-4807-810d-0cbb7126ba4e" providerId="ADAL" clId="{52BD0B16-E4AD-4B04-920D-6408629B89FB}" dt="2022-08-29T20:56:11.233" v="105" actId="13926"/>
          <ac:graphicFrameMkLst>
            <pc:docMk/>
            <pc:sldMk cId="851624440" sldId="318"/>
            <ac:graphicFrameMk id="7" creationId="{BC378394-18ED-4C2D-A506-E1AB589F4499}"/>
          </ac:graphicFrameMkLst>
        </pc:graphicFrameChg>
        <pc:picChg chg="mod">
          <ac:chgData name="Lansa, Jon" userId="7406eb48-3940-4807-810d-0cbb7126ba4e" providerId="ADAL" clId="{52BD0B16-E4AD-4B04-920D-6408629B89FB}" dt="2022-08-29T21:36:58.399" v="126" actId="1076"/>
          <ac:picMkLst>
            <pc:docMk/>
            <pc:sldMk cId="851624440" sldId="318"/>
            <ac:picMk id="6" creationId="{847F51BA-3EB1-D229-BFE1-A842E36543F4}"/>
          </ac:picMkLst>
        </pc:picChg>
      </pc:sldChg>
      <pc:sldChg chg="addSp delSp modSp mod ord modAnim">
        <pc:chgData name="Lansa, Jon" userId="7406eb48-3940-4807-810d-0cbb7126ba4e" providerId="ADAL" clId="{52BD0B16-E4AD-4B04-920D-6408629B89FB}" dt="2022-09-09T23:01:34.693" v="5349" actId="20577"/>
        <pc:sldMkLst>
          <pc:docMk/>
          <pc:sldMk cId="3694834080" sldId="332"/>
        </pc:sldMkLst>
        <pc:spChg chg="add mod">
          <ac:chgData name="Lansa, Jon" userId="7406eb48-3940-4807-810d-0cbb7126ba4e" providerId="ADAL" clId="{52BD0B16-E4AD-4B04-920D-6408629B89FB}" dt="2022-09-09T20:51:32.882" v="5326" actId="20577"/>
          <ac:spMkLst>
            <pc:docMk/>
            <pc:sldMk cId="3694834080" sldId="332"/>
            <ac:spMk id="5" creationId="{D5B67A72-7C05-2388-6D12-4304DE7245B7}"/>
          </ac:spMkLst>
        </pc:spChg>
        <pc:spChg chg="mod">
          <ac:chgData name="Lansa, Jon" userId="7406eb48-3940-4807-810d-0cbb7126ba4e" providerId="ADAL" clId="{52BD0B16-E4AD-4B04-920D-6408629B89FB}" dt="2022-08-30T15:23:59.245" v="1502" actId="20577"/>
          <ac:spMkLst>
            <pc:docMk/>
            <pc:sldMk cId="3694834080" sldId="332"/>
            <ac:spMk id="6" creationId="{9C803E77-9B7D-48C5-93B1-10B99E32447F}"/>
          </ac:spMkLst>
        </pc:spChg>
        <pc:spChg chg="add mod">
          <ac:chgData name="Lansa, Jon" userId="7406eb48-3940-4807-810d-0cbb7126ba4e" providerId="ADAL" clId="{52BD0B16-E4AD-4B04-920D-6408629B89FB}" dt="2022-09-09T23:01:34.693" v="5349" actId="20577"/>
          <ac:spMkLst>
            <pc:docMk/>
            <pc:sldMk cId="3694834080" sldId="332"/>
            <ac:spMk id="8" creationId="{4A579B50-C561-D49F-D947-67ACA379C208}"/>
          </ac:spMkLst>
        </pc:spChg>
        <pc:graphicFrameChg chg="del">
          <ac:chgData name="Lansa, Jon" userId="7406eb48-3940-4807-810d-0cbb7126ba4e" providerId="ADAL" clId="{52BD0B16-E4AD-4B04-920D-6408629B89FB}" dt="2022-08-29T20:54:45.900" v="31" actId="478"/>
          <ac:graphicFrameMkLst>
            <pc:docMk/>
            <pc:sldMk cId="3694834080" sldId="332"/>
            <ac:graphicFrameMk id="7" creationId="{D4AA1689-0A2D-39DB-D0E3-5224D83811FB}"/>
          </ac:graphicFrameMkLst>
        </pc:graphicFrameChg>
        <pc:picChg chg="del">
          <ac:chgData name="Lansa, Jon" userId="7406eb48-3940-4807-810d-0cbb7126ba4e" providerId="ADAL" clId="{52BD0B16-E4AD-4B04-920D-6408629B89FB}" dt="2022-08-29T20:54:43.972" v="30" actId="478"/>
          <ac:picMkLst>
            <pc:docMk/>
            <pc:sldMk cId="3694834080" sldId="332"/>
            <ac:picMk id="3" creationId="{A7CB3CDA-9A8F-D52E-5677-45962C124998}"/>
          </ac:picMkLst>
        </pc:picChg>
      </pc:sldChg>
      <pc:sldChg chg="del">
        <pc:chgData name="Lansa, Jon" userId="7406eb48-3940-4807-810d-0cbb7126ba4e" providerId="ADAL" clId="{52BD0B16-E4AD-4B04-920D-6408629B89FB}" dt="2022-08-29T21:36:05.629" v="125" actId="47"/>
        <pc:sldMkLst>
          <pc:docMk/>
          <pc:sldMk cId="674915156" sldId="341"/>
        </pc:sldMkLst>
      </pc:sldChg>
      <pc:sldChg chg="modSp modAnim">
        <pc:chgData name="Lansa, Jon" userId="7406eb48-3940-4807-810d-0cbb7126ba4e" providerId="ADAL" clId="{52BD0B16-E4AD-4B04-920D-6408629B89FB}" dt="2022-08-31T21:23:32.944" v="4258"/>
        <pc:sldMkLst>
          <pc:docMk/>
          <pc:sldMk cId="4150611256" sldId="342"/>
        </pc:sldMkLst>
        <pc:spChg chg="mod">
          <ac:chgData name="Lansa, Jon" userId="7406eb48-3940-4807-810d-0cbb7126ba4e" providerId="ADAL" clId="{52BD0B16-E4AD-4B04-920D-6408629B89FB}" dt="2022-08-30T16:18:28.709" v="2723" actId="313"/>
          <ac:spMkLst>
            <pc:docMk/>
            <pc:sldMk cId="4150611256" sldId="342"/>
            <ac:spMk id="7" creationId="{00000000-0000-0000-0000-000000000000}"/>
          </ac:spMkLst>
        </pc:spChg>
      </pc:sldChg>
      <pc:sldChg chg="delSp modSp add mod">
        <pc:chgData name="Lansa, Jon" userId="7406eb48-3940-4807-810d-0cbb7126ba4e" providerId="ADAL" clId="{52BD0B16-E4AD-4B04-920D-6408629B89FB}" dt="2022-08-30T18:40:19.471" v="2805" actId="20577"/>
        <pc:sldMkLst>
          <pc:docMk/>
          <pc:sldMk cId="2205852626" sldId="343"/>
        </pc:sldMkLst>
        <pc:spChg chg="mod">
          <ac:chgData name="Lansa, Jon" userId="7406eb48-3940-4807-810d-0cbb7126ba4e" providerId="ADAL" clId="{52BD0B16-E4AD-4B04-920D-6408629B89FB}" dt="2022-08-30T18:40:19.471" v="2805" actId="20577"/>
          <ac:spMkLst>
            <pc:docMk/>
            <pc:sldMk cId="2205852626" sldId="343"/>
            <ac:spMk id="6" creationId="{9C803E77-9B7D-48C5-93B1-10B99E32447F}"/>
          </ac:spMkLst>
        </pc:spChg>
        <pc:picChg chg="mod">
          <ac:chgData name="Lansa, Jon" userId="7406eb48-3940-4807-810d-0cbb7126ba4e" providerId="ADAL" clId="{52BD0B16-E4AD-4B04-920D-6408629B89FB}" dt="2022-08-30T18:40:08.418" v="2796" actId="1076"/>
          <ac:picMkLst>
            <pc:docMk/>
            <pc:sldMk cId="2205852626" sldId="343"/>
            <ac:picMk id="8" creationId="{6B261339-D839-459C-9A83-3BD0D76F0AC6}"/>
          </ac:picMkLst>
        </pc:picChg>
        <pc:picChg chg="mod">
          <ac:chgData name="Lansa, Jon" userId="7406eb48-3940-4807-810d-0cbb7126ba4e" providerId="ADAL" clId="{52BD0B16-E4AD-4B04-920D-6408629B89FB}" dt="2022-08-30T18:40:06.347" v="2795" actId="1076"/>
          <ac:picMkLst>
            <pc:docMk/>
            <pc:sldMk cId="2205852626" sldId="343"/>
            <ac:picMk id="11" creationId="{0D0F3C75-2FC7-46E1-8AB0-14E8BAEE0793}"/>
          </ac:picMkLst>
        </pc:picChg>
        <pc:picChg chg="del">
          <ac:chgData name="Lansa, Jon" userId="7406eb48-3940-4807-810d-0cbb7126ba4e" providerId="ADAL" clId="{52BD0B16-E4AD-4B04-920D-6408629B89FB}" dt="2022-08-30T18:40:03.723" v="2794" actId="478"/>
          <ac:picMkLst>
            <pc:docMk/>
            <pc:sldMk cId="2205852626" sldId="343"/>
            <ac:picMk id="12" creationId="{F164E4F8-78A7-4461-B598-60AA00C9F5A8}"/>
          </ac:picMkLst>
        </pc:picChg>
      </pc:sldChg>
      <pc:sldChg chg="addSp delSp modSp add del mod ord delAnim modAnim">
        <pc:chgData name="Lansa, Jon" userId="7406eb48-3940-4807-810d-0cbb7126ba4e" providerId="ADAL" clId="{52BD0B16-E4AD-4B04-920D-6408629B89FB}" dt="2022-09-01T22:24:46.987" v="4365" actId="47"/>
        <pc:sldMkLst>
          <pc:docMk/>
          <pc:sldMk cId="2034622352" sldId="344"/>
        </pc:sldMkLst>
        <pc:spChg chg="mod">
          <ac:chgData name="Lansa, Jon" userId="7406eb48-3940-4807-810d-0cbb7126ba4e" providerId="ADAL" clId="{52BD0B16-E4AD-4B04-920D-6408629B89FB}" dt="2022-08-30T15:35:15.770" v="1573" actId="20577"/>
          <ac:spMkLst>
            <pc:docMk/>
            <pc:sldMk cId="2034622352" sldId="344"/>
            <ac:spMk id="6" creationId="{9C803E77-9B7D-48C5-93B1-10B99E32447F}"/>
          </ac:spMkLst>
        </pc:spChg>
        <pc:spChg chg="add del mod">
          <ac:chgData name="Lansa, Jon" userId="7406eb48-3940-4807-810d-0cbb7126ba4e" providerId="ADAL" clId="{52BD0B16-E4AD-4B04-920D-6408629B89FB}" dt="2022-08-31T19:49:13.904" v="3591" actId="478"/>
          <ac:spMkLst>
            <pc:docMk/>
            <pc:sldMk cId="2034622352" sldId="344"/>
            <ac:spMk id="7" creationId="{6094098C-6DC9-B33C-4A6D-7E2626D04331}"/>
          </ac:spMkLst>
        </pc:spChg>
        <pc:spChg chg="add del mod">
          <ac:chgData name="Lansa, Jon" userId="7406eb48-3940-4807-810d-0cbb7126ba4e" providerId="ADAL" clId="{52BD0B16-E4AD-4B04-920D-6408629B89FB}" dt="2022-08-31T21:26:31.425" v="4279" actId="478"/>
          <ac:spMkLst>
            <pc:docMk/>
            <pc:sldMk cId="2034622352" sldId="344"/>
            <ac:spMk id="8" creationId="{44AB1E28-7528-BA1E-D978-39BEA5F597AA}"/>
          </ac:spMkLst>
        </pc:spChg>
        <pc:spChg chg="add mod">
          <ac:chgData name="Lansa, Jon" userId="7406eb48-3940-4807-810d-0cbb7126ba4e" providerId="ADAL" clId="{52BD0B16-E4AD-4B04-920D-6408629B89FB}" dt="2022-08-31T21:26:32.508" v="4280"/>
          <ac:spMkLst>
            <pc:docMk/>
            <pc:sldMk cId="2034622352" sldId="344"/>
            <ac:spMk id="9" creationId="{479349D0-E0FF-7F56-576E-C12499DD61FC}"/>
          </ac:spMkLst>
        </pc:spChg>
        <pc:picChg chg="add del mod">
          <ac:chgData name="Lansa, Jon" userId="7406eb48-3940-4807-810d-0cbb7126ba4e" providerId="ADAL" clId="{52BD0B16-E4AD-4B04-920D-6408629B89FB}" dt="2022-08-30T15:51:59.102" v="1823" actId="478"/>
          <ac:picMkLst>
            <pc:docMk/>
            <pc:sldMk cId="2034622352" sldId="344"/>
            <ac:picMk id="2" creationId="{80BBE2F1-5056-27C8-2E56-26CC539AB6BF}"/>
          </ac:picMkLst>
        </pc:picChg>
        <pc:picChg chg="add mod">
          <ac:chgData name="Lansa, Jon" userId="7406eb48-3940-4807-810d-0cbb7126ba4e" providerId="ADAL" clId="{52BD0B16-E4AD-4B04-920D-6408629B89FB}" dt="2022-08-31T19:47:26.422" v="3585" actId="1076"/>
          <ac:picMkLst>
            <pc:docMk/>
            <pc:sldMk cId="2034622352" sldId="344"/>
            <ac:picMk id="2" creationId="{F602F569-B11F-2FD3-E04D-96E3B066B9C1}"/>
          </ac:picMkLst>
        </pc:picChg>
        <pc:picChg chg="add del mod">
          <ac:chgData name="Lansa, Jon" userId="7406eb48-3940-4807-810d-0cbb7126ba4e" providerId="ADAL" clId="{52BD0B16-E4AD-4B04-920D-6408629B89FB}" dt="2022-08-30T16:05:18.889" v="2480" actId="478"/>
          <ac:picMkLst>
            <pc:docMk/>
            <pc:sldMk cId="2034622352" sldId="344"/>
            <ac:picMk id="3" creationId="{D7945885-84B4-B85B-3006-742FCC65DEB0}"/>
          </ac:picMkLst>
        </pc:picChg>
        <pc:picChg chg="add del mod">
          <ac:chgData name="Lansa, Jon" userId="7406eb48-3940-4807-810d-0cbb7126ba4e" providerId="ADAL" clId="{52BD0B16-E4AD-4B04-920D-6408629B89FB}" dt="2022-08-31T19:44:04.769" v="3473" actId="478"/>
          <ac:picMkLst>
            <pc:docMk/>
            <pc:sldMk cId="2034622352" sldId="344"/>
            <ac:picMk id="4" creationId="{83D7E51E-4B3D-E67A-FA12-936B7B821DB2}"/>
          </ac:picMkLst>
        </pc:picChg>
      </pc:sldChg>
      <pc:sldChg chg="modSp add mod modAnim">
        <pc:chgData name="Lansa, Jon" userId="7406eb48-3940-4807-810d-0cbb7126ba4e" providerId="ADAL" clId="{52BD0B16-E4AD-4B04-920D-6408629B89FB}" dt="2022-09-02T23:52:18.329" v="5279" actId="20577"/>
        <pc:sldMkLst>
          <pc:docMk/>
          <pc:sldMk cId="15090697" sldId="345"/>
        </pc:sldMkLst>
        <pc:spChg chg="mod">
          <ac:chgData name="Lansa, Jon" userId="7406eb48-3940-4807-810d-0cbb7126ba4e" providerId="ADAL" clId="{52BD0B16-E4AD-4B04-920D-6408629B89FB}" dt="2022-09-02T23:52:18.329" v="5279" actId="20577"/>
          <ac:spMkLst>
            <pc:docMk/>
            <pc:sldMk cId="15090697" sldId="345"/>
            <ac:spMk id="7" creationId="{00000000-0000-0000-0000-000000000000}"/>
          </ac:spMkLst>
        </pc:spChg>
        <pc:spChg chg="mod">
          <ac:chgData name="Lansa, Jon" userId="7406eb48-3940-4807-810d-0cbb7126ba4e" providerId="ADAL" clId="{52BD0B16-E4AD-4B04-920D-6408629B89FB}" dt="2022-08-29T21:00:15.247" v="124" actId="20577"/>
          <ac:spMkLst>
            <pc:docMk/>
            <pc:sldMk cId="15090697" sldId="345"/>
            <ac:spMk id="8" creationId="{9C803E77-9B7D-48C5-93B1-10B99E32447F}"/>
          </ac:spMkLst>
        </pc:spChg>
      </pc:sldChg>
      <pc:sldChg chg="addSp delSp modSp add mod modAnim">
        <pc:chgData name="Lansa, Jon" userId="7406eb48-3940-4807-810d-0cbb7126ba4e" providerId="ADAL" clId="{52BD0B16-E4AD-4B04-920D-6408629B89FB}" dt="2022-09-02T23:46:51.015" v="5205" actId="1076"/>
        <pc:sldMkLst>
          <pc:docMk/>
          <pc:sldMk cId="2760594622" sldId="346"/>
        </pc:sldMkLst>
        <pc:spChg chg="mod">
          <ac:chgData name="Lansa, Jon" userId="7406eb48-3940-4807-810d-0cbb7126ba4e" providerId="ADAL" clId="{52BD0B16-E4AD-4B04-920D-6408629B89FB}" dt="2022-09-01T21:35:43.387" v="4326" actId="1076"/>
          <ac:spMkLst>
            <pc:docMk/>
            <pc:sldMk cId="2760594622" sldId="346"/>
            <ac:spMk id="7" creationId="{00000000-0000-0000-0000-000000000000}"/>
          </ac:spMkLst>
        </pc:spChg>
        <pc:spChg chg="mod">
          <ac:chgData name="Lansa, Jon" userId="7406eb48-3940-4807-810d-0cbb7126ba4e" providerId="ADAL" clId="{52BD0B16-E4AD-4B04-920D-6408629B89FB}" dt="2022-08-29T21:38:08.366" v="159" actId="20577"/>
          <ac:spMkLst>
            <pc:docMk/>
            <pc:sldMk cId="2760594622" sldId="346"/>
            <ac:spMk id="8" creationId="{9C803E77-9B7D-48C5-93B1-10B99E32447F}"/>
          </ac:spMkLst>
        </pc:spChg>
        <pc:spChg chg="add mod">
          <ac:chgData name="Lansa, Jon" userId="7406eb48-3940-4807-810d-0cbb7126ba4e" providerId="ADAL" clId="{52BD0B16-E4AD-4B04-920D-6408629B89FB}" dt="2022-09-02T23:46:51.015" v="5205" actId="1076"/>
          <ac:spMkLst>
            <pc:docMk/>
            <pc:sldMk cId="2760594622" sldId="346"/>
            <ac:spMk id="9" creationId="{E8E49774-E2B6-B3F5-BE3B-681D606180C5}"/>
          </ac:spMkLst>
        </pc:spChg>
        <pc:graphicFrameChg chg="add del mod modGraphic">
          <ac:chgData name="Lansa, Jon" userId="7406eb48-3940-4807-810d-0cbb7126ba4e" providerId="ADAL" clId="{52BD0B16-E4AD-4B04-920D-6408629B89FB}" dt="2022-08-29T22:33:03.068" v="803" actId="478"/>
          <ac:graphicFrameMkLst>
            <pc:docMk/>
            <pc:sldMk cId="2760594622" sldId="346"/>
            <ac:graphicFrameMk id="3" creationId="{339095EE-76F7-99C6-BB31-ABF54259E860}"/>
          </ac:graphicFrameMkLst>
        </pc:graphicFrameChg>
        <pc:graphicFrameChg chg="add del mod modGraphic">
          <ac:chgData name="Lansa, Jon" userId="7406eb48-3940-4807-810d-0cbb7126ba4e" providerId="ADAL" clId="{52BD0B16-E4AD-4B04-920D-6408629B89FB}" dt="2022-08-30T00:22:33.217" v="820" actId="478"/>
          <ac:graphicFrameMkLst>
            <pc:docMk/>
            <pc:sldMk cId="2760594622" sldId="346"/>
            <ac:graphicFrameMk id="4" creationId="{AB5EDCB0-986F-2925-90A3-E12FA68EA7F7}"/>
          </ac:graphicFrameMkLst>
        </pc:graphicFrameChg>
        <pc:picChg chg="add del mod">
          <ac:chgData name="Lansa, Jon" userId="7406eb48-3940-4807-810d-0cbb7126ba4e" providerId="ADAL" clId="{52BD0B16-E4AD-4B04-920D-6408629B89FB}" dt="2022-08-31T19:05:18.126" v="3432" actId="478"/>
          <ac:picMkLst>
            <pc:docMk/>
            <pc:sldMk cId="2760594622" sldId="346"/>
            <ac:picMk id="2" creationId="{24AF6686-97FA-465C-DD93-6B2904EE7040}"/>
          </ac:picMkLst>
        </pc:picChg>
        <pc:picChg chg="add del mod">
          <ac:chgData name="Lansa, Jon" userId="7406eb48-3940-4807-810d-0cbb7126ba4e" providerId="ADAL" clId="{52BD0B16-E4AD-4B04-920D-6408629B89FB}" dt="2022-08-30T14:56:19.546" v="1265" actId="478"/>
          <ac:picMkLst>
            <pc:docMk/>
            <pc:sldMk cId="2760594622" sldId="346"/>
            <ac:picMk id="2" creationId="{45AF42E5-CF58-4D9E-4528-40B086D4C4F7}"/>
          </ac:picMkLst>
        </pc:picChg>
        <pc:picChg chg="add del mod">
          <ac:chgData name="Lansa, Jon" userId="7406eb48-3940-4807-810d-0cbb7126ba4e" providerId="ADAL" clId="{52BD0B16-E4AD-4B04-920D-6408629B89FB}" dt="2022-09-02T23:46:38.223" v="5200" actId="478"/>
          <ac:picMkLst>
            <pc:docMk/>
            <pc:sldMk cId="2760594622" sldId="346"/>
            <ac:picMk id="2" creationId="{B496DF38-3535-2FF0-8852-32C189AA2FAA}"/>
          </ac:picMkLst>
        </pc:picChg>
        <pc:picChg chg="add del mod">
          <ac:chgData name="Lansa, Jon" userId="7406eb48-3940-4807-810d-0cbb7126ba4e" providerId="ADAL" clId="{52BD0B16-E4AD-4B04-920D-6408629B89FB}" dt="2022-08-31T19:54:31.232" v="3813" actId="478"/>
          <ac:picMkLst>
            <pc:docMk/>
            <pc:sldMk cId="2760594622" sldId="346"/>
            <ac:picMk id="3" creationId="{091E75B6-3B27-0EA4-B700-B83C1395EF24}"/>
          </ac:picMkLst>
        </pc:picChg>
        <pc:picChg chg="add del mod">
          <ac:chgData name="Lansa, Jon" userId="7406eb48-3940-4807-810d-0cbb7126ba4e" providerId="ADAL" clId="{52BD0B16-E4AD-4B04-920D-6408629B89FB}" dt="2022-08-30T15:13:49.291" v="1366" actId="478"/>
          <ac:picMkLst>
            <pc:docMk/>
            <pc:sldMk cId="2760594622" sldId="346"/>
            <ac:picMk id="3" creationId="{9EC99701-7847-6CF6-70A3-0BAAB38EB66C}"/>
          </ac:picMkLst>
        </pc:picChg>
        <pc:picChg chg="add mod">
          <ac:chgData name="Lansa, Jon" userId="7406eb48-3940-4807-810d-0cbb7126ba4e" providerId="ADAL" clId="{52BD0B16-E4AD-4B04-920D-6408629B89FB}" dt="2022-09-02T23:46:45.273" v="5203" actId="1076"/>
          <ac:picMkLst>
            <pc:docMk/>
            <pc:sldMk cId="2760594622" sldId="346"/>
            <ac:picMk id="3" creationId="{D520EC8C-8861-26F4-B908-C2EBC6CACF32}"/>
          </ac:picMkLst>
        </pc:picChg>
        <pc:picChg chg="add del mod">
          <ac:chgData name="Lansa, Jon" userId="7406eb48-3940-4807-810d-0cbb7126ba4e" providerId="ADAL" clId="{52BD0B16-E4AD-4B04-920D-6408629B89FB}" dt="2022-09-02T00:12:07.191" v="4915" actId="478"/>
          <ac:picMkLst>
            <pc:docMk/>
            <pc:sldMk cId="2760594622" sldId="346"/>
            <ac:picMk id="4" creationId="{40E82731-9F01-CEBB-C7F3-E2FE496F23CA}"/>
          </ac:picMkLst>
        </pc:picChg>
        <pc:picChg chg="add del mod">
          <ac:chgData name="Lansa, Jon" userId="7406eb48-3940-4807-810d-0cbb7126ba4e" providerId="ADAL" clId="{52BD0B16-E4AD-4B04-920D-6408629B89FB}" dt="2022-08-30T15:26:57.115" v="1548" actId="478"/>
          <ac:picMkLst>
            <pc:docMk/>
            <pc:sldMk cId="2760594622" sldId="346"/>
            <ac:picMk id="4" creationId="{6A9E5418-59D4-C144-9E7A-D6323EA6263D}"/>
          </ac:picMkLst>
        </pc:picChg>
        <pc:picChg chg="add del mod">
          <ac:chgData name="Lansa, Jon" userId="7406eb48-3940-4807-810d-0cbb7126ba4e" providerId="ADAL" clId="{52BD0B16-E4AD-4B04-920D-6408629B89FB}" dt="2022-08-30T00:27:04.941" v="847" actId="478"/>
          <ac:picMkLst>
            <pc:docMk/>
            <pc:sldMk cId="2760594622" sldId="346"/>
            <ac:picMk id="5" creationId="{1F1D77C6-FDA5-95D0-6BF3-2889E37921F6}"/>
          </ac:picMkLst>
        </pc:picChg>
        <pc:picChg chg="add del mod">
          <ac:chgData name="Lansa, Jon" userId="7406eb48-3940-4807-810d-0cbb7126ba4e" providerId="ADAL" clId="{52BD0B16-E4AD-4B04-920D-6408629B89FB}" dt="2022-08-30T15:50:30.154" v="1807" actId="478"/>
          <ac:picMkLst>
            <pc:docMk/>
            <pc:sldMk cId="2760594622" sldId="346"/>
            <ac:picMk id="5" creationId="{AA03C02A-1F93-1E04-899A-7F4FFC783157}"/>
          </ac:picMkLst>
        </pc:picChg>
        <pc:picChg chg="add mod">
          <ac:chgData name="Lansa, Jon" userId="7406eb48-3940-4807-810d-0cbb7126ba4e" providerId="ADAL" clId="{52BD0B16-E4AD-4B04-920D-6408629B89FB}" dt="2022-09-02T00:12:17.884" v="4919" actId="1076"/>
          <ac:picMkLst>
            <pc:docMk/>
            <pc:sldMk cId="2760594622" sldId="346"/>
            <ac:picMk id="6" creationId="{7EA6DAA2-4FAE-AAF6-DD6D-BF308DD843E1}"/>
          </ac:picMkLst>
        </pc:picChg>
        <pc:picChg chg="add del mod">
          <ac:chgData name="Lansa, Jon" userId="7406eb48-3940-4807-810d-0cbb7126ba4e" providerId="ADAL" clId="{52BD0B16-E4AD-4B04-920D-6408629B89FB}" dt="2022-08-30T14:52:24.901" v="1258" actId="478"/>
          <ac:picMkLst>
            <pc:docMk/>
            <pc:sldMk cId="2760594622" sldId="346"/>
            <ac:picMk id="11" creationId="{47D1D4D6-6206-19D0-B9FE-088833B6C306}"/>
          </ac:picMkLst>
        </pc:picChg>
        <pc:picChg chg="add del mod">
          <ac:chgData name="Lansa, Jon" userId="7406eb48-3940-4807-810d-0cbb7126ba4e" providerId="ADAL" clId="{52BD0B16-E4AD-4B04-920D-6408629B89FB}" dt="2022-08-31T18:54:28.929" v="3042" actId="478"/>
          <ac:picMkLst>
            <pc:docMk/>
            <pc:sldMk cId="2760594622" sldId="346"/>
            <ac:picMk id="12" creationId="{EC8CF93D-3DC1-DFBB-EF30-70C6B67D7E2E}"/>
          </ac:picMkLst>
        </pc:picChg>
      </pc:sldChg>
      <pc:sldChg chg="addSp delSp modSp add del mod">
        <pc:chgData name="Lansa, Jon" userId="7406eb48-3940-4807-810d-0cbb7126ba4e" providerId="ADAL" clId="{52BD0B16-E4AD-4B04-920D-6408629B89FB}" dt="2022-08-30T14:57:00.428" v="1272" actId="47"/>
        <pc:sldMkLst>
          <pc:docMk/>
          <pc:sldMk cId="1059609513" sldId="347"/>
        </pc:sldMkLst>
        <pc:spChg chg="mod">
          <ac:chgData name="Lansa, Jon" userId="7406eb48-3940-4807-810d-0cbb7126ba4e" providerId="ADAL" clId="{52BD0B16-E4AD-4B04-920D-6408629B89FB}" dt="2022-08-30T00:30:08.197" v="982" actId="1076"/>
          <ac:spMkLst>
            <pc:docMk/>
            <pc:sldMk cId="1059609513" sldId="347"/>
            <ac:spMk id="7" creationId="{00000000-0000-0000-0000-000000000000}"/>
          </ac:spMkLst>
        </pc:spChg>
        <pc:spChg chg="del">
          <ac:chgData name="Lansa, Jon" userId="7406eb48-3940-4807-810d-0cbb7126ba4e" providerId="ADAL" clId="{52BD0B16-E4AD-4B04-920D-6408629B89FB}" dt="2022-08-30T00:30:14.638" v="984" actId="478"/>
          <ac:spMkLst>
            <pc:docMk/>
            <pc:sldMk cId="1059609513" sldId="347"/>
            <ac:spMk id="9" creationId="{E8E49774-E2B6-B3F5-BE3B-681D606180C5}"/>
          </ac:spMkLst>
        </pc:spChg>
        <pc:graphicFrameChg chg="add del mod modGraphic">
          <ac:chgData name="Lansa, Jon" userId="7406eb48-3940-4807-810d-0cbb7126ba4e" providerId="ADAL" clId="{52BD0B16-E4AD-4B04-920D-6408629B89FB}" dt="2022-08-30T00:31:21.614" v="997" actId="478"/>
          <ac:graphicFrameMkLst>
            <pc:docMk/>
            <pc:sldMk cId="1059609513" sldId="347"/>
            <ac:graphicFrameMk id="2" creationId="{939FD8F3-5605-B539-9734-810263CD7C4A}"/>
          </ac:graphicFrameMkLst>
        </pc:graphicFrameChg>
        <pc:graphicFrameChg chg="add del mod">
          <ac:chgData name="Lansa, Jon" userId="7406eb48-3940-4807-810d-0cbb7126ba4e" providerId="ADAL" clId="{52BD0B16-E4AD-4B04-920D-6408629B89FB}" dt="2022-08-30T00:42:25.101" v="1008"/>
          <ac:graphicFrameMkLst>
            <pc:docMk/>
            <pc:sldMk cId="1059609513" sldId="347"/>
            <ac:graphicFrameMk id="5" creationId="{73852DD2-7752-FC3F-60E9-D7769EA0E1B2}"/>
          </ac:graphicFrameMkLst>
        </pc:graphicFrameChg>
        <pc:picChg chg="add del mod">
          <ac:chgData name="Lansa, Jon" userId="7406eb48-3940-4807-810d-0cbb7126ba4e" providerId="ADAL" clId="{52BD0B16-E4AD-4B04-920D-6408629B89FB}" dt="2022-08-30T00:37:39.680" v="1002" actId="478"/>
          <ac:picMkLst>
            <pc:docMk/>
            <pc:sldMk cId="1059609513" sldId="347"/>
            <ac:picMk id="3" creationId="{3A05DBF7-4EC4-013A-74A8-B3B486838FF3}"/>
          </ac:picMkLst>
        </pc:picChg>
        <pc:picChg chg="add del mod">
          <ac:chgData name="Lansa, Jon" userId="7406eb48-3940-4807-810d-0cbb7126ba4e" providerId="ADAL" clId="{52BD0B16-E4AD-4B04-920D-6408629B89FB}" dt="2022-08-30T00:42:20.127" v="1006" actId="478"/>
          <ac:picMkLst>
            <pc:docMk/>
            <pc:sldMk cId="1059609513" sldId="347"/>
            <ac:picMk id="4" creationId="{8415ABD3-5C60-3A54-9A8D-70C0E654F8B1}"/>
          </ac:picMkLst>
        </pc:picChg>
        <pc:picChg chg="del">
          <ac:chgData name="Lansa, Jon" userId="7406eb48-3940-4807-810d-0cbb7126ba4e" providerId="ADAL" clId="{52BD0B16-E4AD-4B04-920D-6408629B89FB}" dt="2022-08-30T00:30:15.502" v="985" actId="478"/>
          <ac:picMkLst>
            <pc:docMk/>
            <pc:sldMk cId="1059609513" sldId="347"/>
            <ac:picMk id="6" creationId="{7EA6DAA2-4FAE-AAF6-DD6D-BF308DD843E1}"/>
          </ac:picMkLst>
        </pc:picChg>
        <pc:picChg chg="del">
          <ac:chgData name="Lansa, Jon" userId="7406eb48-3940-4807-810d-0cbb7126ba4e" providerId="ADAL" clId="{52BD0B16-E4AD-4B04-920D-6408629B89FB}" dt="2022-08-30T00:30:13.838" v="983" actId="478"/>
          <ac:picMkLst>
            <pc:docMk/>
            <pc:sldMk cId="1059609513" sldId="347"/>
            <ac:picMk id="11" creationId="{47D1D4D6-6206-19D0-B9FE-088833B6C306}"/>
          </ac:picMkLst>
        </pc:picChg>
        <pc:picChg chg="add mod">
          <ac:chgData name="Lansa, Jon" userId="7406eb48-3940-4807-810d-0cbb7126ba4e" providerId="ADAL" clId="{52BD0B16-E4AD-4B04-920D-6408629B89FB}" dt="2022-08-30T00:43:39.901" v="1021" actId="1076"/>
          <ac:picMkLst>
            <pc:docMk/>
            <pc:sldMk cId="1059609513" sldId="347"/>
            <ac:picMk id="12" creationId="{F4255C71-8B02-FC31-9E45-CEEC116D72D2}"/>
          </ac:picMkLst>
        </pc:picChg>
        <pc:picChg chg="add del mod">
          <ac:chgData name="Lansa, Jon" userId="7406eb48-3940-4807-810d-0cbb7126ba4e" providerId="ADAL" clId="{52BD0B16-E4AD-4B04-920D-6408629B89FB}" dt="2022-08-30T00:43:08.413" v="1016" actId="478"/>
          <ac:picMkLst>
            <pc:docMk/>
            <pc:sldMk cId="1059609513" sldId="347"/>
            <ac:picMk id="13" creationId="{BDAE7C83-6EEE-FA3D-4978-25B70613E35E}"/>
          </ac:picMkLst>
        </pc:picChg>
      </pc:sldChg>
      <pc:sldChg chg="addSp delSp modSp add mod modAnim">
        <pc:chgData name="Lansa, Jon" userId="7406eb48-3940-4807-810d-0cbb7126ba4e" providerId="ADAL" clId="{52BD0B16-E4AD-4B04-920D-6408629B89FB}" dt="2022-09-02T23:53:43.755" v="5292" actId="20577"/>
        <pc:sldMkLst>
          <pc:docMk/>
          <pc:sldMk cId="1437567650" sldId="348"/>
        </pc:sldMkLst>
        <pc:spChg chg="mod">
          <ac:chgData name="Lansa, Jon" userId="7406eb48-3940-4807-810d-0cbb7126ba4e" providerId="ADAL" clId="{52BD0B16-E4AD-4B04-920D-6408629B89FB}" dt="2022-09-02T23:53:43.755" v="5292" actId="20577"/>
          <ac:spMkLst>
            <pc:docMk/>
            <pc:sldMk cId="1437567650" sldId="348"/>
            <ac:spMk id="7" creationId="{00000000-0000-0000-0000-000000000000}"/>
          </ac:spMkLst>
        </pc:spChg>
        <pc:spChg chg="add del mod">
          <ac:chgData name="Lansa, Jon" userId="7406eb48-3940-4807-810d-0cbb7126ba4e" providerId="ADAL" clId="{52BD0B16-E4AD-4B04-920D-6408629B89FB}" dt="2022-08-31T20:09:04.672" v="4030" actId="478"/>
          <ac:spMkLst>
            <pc:docMk/>
            <pc:sldMk cId="1437567650" sldId="348"/>
            <ac:spMk id="9" creationId="{8ADD3F72-98EC-DEFD-B0AA-49711194F938}"/>
          </ac:spMkLst>
        </pc:spChg>
        <pc:spChg chg="add mod">
          <ac:chgData name="Lansa, Jon" userId="7406eb48-3940-4807-810d-0cbb7126ba4e" providerId="ADAL" clId="{52BD0B16-E4AD-4B04-920D-6408629B89FB}" dt="2022-08-31T20:13:33.495" v="4168" actId="1076"/>
          <ac:spMkLst>
            <pc:docMk/>
            <pc:sldMk cId="1437567650" sldId="348"/>
            <ac:spMk id="11" creationId="{76600BD0-CBDC-BF06-21A8-9328B5C9865A}"/>
          </ac:spMkLst>
        </pc:spChg>
        <pc:graphicFrameChg chg="add del mod modGraphic">
          <ac:chgData name="Lansa, Jon" userId="7406eb48-3940-4807-810d-0cbb7126ba4e" providerId="ADAL" clId="{52BD0B16-E4AD-4B04-920D-6408629B89FB}" dt="2022-09-01T21:35:00.045" v="4320" actId="478"/>
          <ac:graphicFrameMkLst>
            <pc:docMk/>
            <pc:sldMk cId="1437567650" sldId="348"/>
            <ac:graphicFrameMk id="9" creationId="{4B6EE4A3-858B-59E0-5E6A-5B934A8AAB6A}"/>
          </ac:graphicFrameMkLst>
        </pc:graphicFrameChg>
        <pc:picChg chg="add del mod">
          <ac:chgData name="Lansa, Jon" userId="7406eb48-3940-4807-810d-0cbb7126ba4e" providerId="ADAL" clId="{52BD0B16-E4AD-4B04-920D-6408629B89FB}" dt="2022-09-01T21:32:55.974" v="4300" actId="478"/>
          <ac:picMkLst>
            <pc:docMk/>
            <pc:sldMk cId="1437567650" sldId="348"/>
            <ac:picMk id="2" creationId="{18EF7592-2FBC-F2CD-7FE7-4DDC63C09A94}"/>
          </ac:picMkLst>
        </pc:picChg>
        <pc:picChg chg="add del mod">
          <ac:chgData name="Lansa, Jon" userId="7406eb48-3940-4807-810d-0cbb7126ba4e" providerId="ADAL" clId="{52BD0B16-E4AD-4B04-920D-6408629B89FB}" dt="2022-08-31T19:17:22.321" v="3455" actId="478"/>
          <ac:picMkLst>
            <pc:docMk/>
            <pc:sldMk cId="1437567650" sldId="348"/>
            <ac:picMk id="2" creationId="{78BE8688-B2C7-AEC5-6B25-CBD5AC23C7E9}"/>
          </ac:picMkLst>
        </pc:picChg>
        <pc:picChg chg="add del mod">
          <ac:chgData name="Lansa, Jon" userId="7406eb48-3940-4807-810d-0cbb7126ba4e" providerId="ADAL" clId="{52BD0B16-E4AD-4B04-920D-6408629B89FB}" dt="2022-08-30T00:46:38.961" v="1092" actId="478"/>
          <ac:picMkLst>
            <pc:docMk/>
            <pc:sldMk cId="1437567650" sldId="348"/>
            <ac:picMk id="2" creationId="{960B9F4F-2EAC-0CF1-B845-9E6F14000DBB}"/>
          </ac:picMkLst>
        </pc:picChg>
        <pc:picChg chg="add mod">
          <ac:chgData name="Lansa, Jon" userId="7406eb48-3940-4807-810d-0cbb7126ba4e" providerId="ADAL" clId="{52BD0B16-E4AD-4B04-920D-6408629B89FB}" dt="2022-09-02T23:48:21.711" v="5209" actId="1076"/>
          <ac:picMkLst>
            <pc:docMk/>
            <pc:sldMk cId="1437567650" sldId="348"/>
            <ac:picMk id="2" creationId="{EA747B6F-FDC0-5B4E-9A63-A7AA57358475}"/>
          </ac:picMkLst>
        </pc:picChg>
        <pc:picChg chg="add del mod">
          <ac:chgData name="Lansa, Jon" userId="7406eb48-3940-4807-810d-0cbb7126ba4e" providerId="ADAL" clId="{52BD0B16-E4AD-4B04-920D-6408629B89FB}" dt="2022-09-01T21:32:30.735" v="4295" actId="478"/>
          <ac:picMkLst>
            <pc:docMk/>
            <pc:sldMk cId="1437567650" sldId="348"/>
            <ac:picMk id="3" creationId="{0066762D-F65F-B4D8-C8EA-C903D160B6B4}"/>
          </ac:picMkLst>
        </pc:picChg>
        <pc:picChg chg="add del mod">
          <ac:chgData name="Lansa, Jon" userId="7406eb48-3940-4807-810d-0cbb7126ba4e" providerId="ADAL" clId="{52BD0B16-E4AD-4B04-920D-6408629B89FB}" dt="2022-08-30T15:06:30.904" v="1359" actId="478"/>
          <ac:picMkLst>
            <pc:docMk/>
            <pc:sldMk cId="1437567650" sldId="348"/>
            <ac:picMk id="3" creationId="{CCEF2AAF-4866-A073-F685-D6883A21BE94}"/>
          </ac:picMkLst>
        </pc:picChg>
        <pc:picChg chg="add mod">
          <ac:chgData name="Lansa, Jon" userId="7406eb48-3940-4807-810d-0cbb7126ba4e" providerId="ADAL" clId="{52BD0B16-E4AD-4B04-920D-6408629B89FB}" dt="2022-09-02T23:48:27.615" v="5211" actId="1076"/>
          <ac:picMkLst>
            <pc:docMk/>
            <pc:sldMk cId="1437567650" sldId="348"/>
            <ac:picMk id="4" creationId="{B05997E0-CF44-A59B-558E-F2CEAB093E64}"/>
          </ac:picMkLst>
        </pc:picChg>
        <pc:picChg chg="add del mod">
          <ac:chgData name="Lansa, Jon" userId="7406eb48-3940-4807-810d-0cbb7126ba4e" providerId="ADAL" clId="{52BD0B16-E4AD-4B04-920D-6408629B89FB}" dt="2022-09-01T21:34:11.608" v="4309" actId="478"/>
          <ac:picMkLst>
            <pc:docMk/>
            <pc:sldMk cId="1437567650" sldId="348"/>
            <ac:picMk id="5" creationId="{2CAD1E42-94EE-E076-5F23-605A86B69BD8}"/>
          </ac:picMkLst>
        </pc:picChg>
        <pc:picChg chg="add del mod">
          <ac:chgData name="Lansa, Jon" userId="7406eb48-3940-4807-810d-0cbb7126ba4e" providerId="ADAL" clId="{52BD0B16-E4AD-4B04-920D-6408629B89FB}" dt="2022-08-31T19:18:13.807" v="3465" actId="478"/>
          <ac:picMkLst>
            <pc:docMk/>
            <pc:sldMk cId="1437567650" sldId="348"/>
            <ac:picMk id="5" creationId="{9D036D45-7786-49CD-CC4A-904CE2F1837B}"/>
          </ac:picMkLst>
        </pc:picChg>
        <pc:picChg chg="add mod">
          <ac:chgData name="Lansa, Jon" userId="7406eb48-3940-4807-810d-0cbb7126ba4e" providerId="ADAL" clId="{52BD0B16-E4AD-4B04-920D-6408629B89FB}" dt="2022-09-01T21:36:07.869" v="4329" actId="1076"/>
          <ac:picMkLst>
            <pc:docMk/>
            <pc:sldMk cId="1437567650" sldId="348"/>
            <ac:picMk id="6" creationId="{AC5AFAD2-E640-588C-CD17-42BD9921A5AA}"/>
          </ac:picMkLst>
        </pc:picChg>
        <pc:picChg chg="del">
          <ac:chgData name="Lansa, Jon" userId="7406eb48-3940-4807-810d-0cbb7126ba4e" providerId="ADAL" clId="{52BD0B16-E4AD-4B04-920D-6408629B89FB}" dt="2022-08-30T00:45:38.684" v="1088" actId="478"/>
          <ac:picMkLst>
            <pc:docMk/>
            <pc:sldMk cId="1437567650" sldId="348"/>
            <ac:picMk id="12" creationId="{F4255C71-8B02-FC31-9E45-CEEC116D72D2}"/>
          </ac:picMkLst>
        </pc:picChg>
        <pc:picChg chg="add del mod">
          <ac:chgData name="Lansa, Jon" userId="7406eb48-3940-4807-810d-0cbb7126ba4e" providerId="ADAL" clId="{52BD0B16-E4AD-4B04-920D-6408629B89FB}" dt="2022-09-02T23:48:13.351" v="5206" actId="478"/>
          <ac:picMkLst>
            <pc:docMk/>
            <pc:sldMk cId="1437567650" sldId="348"/>
            <ac:picMk id="13" creationId="{BECD63EB-C189-134A-6F95-ECCB0A4E88E3}"/>
          </ac:picMkLst>
        </pc:picChg>
      </pc:sldChg>
      <pc:sldChg chg="addSp delSp modSp add mod ord delAnim">
        <pc:chgData name="Lansa, Jon" userId="7406eb48-3940-4807-810d-0cbb7126ba4e" providerId="ADAL" clId="{52BD0B16-E4AD-4B04-920D-6408629B89FB}" dt="2022-09-01T21:52:21.516" v="4351" actId="313"/>
        <pc:sldMkLst>
          <pc:docMk/>
          <pc:sldMk cId="1234635392" sldId="349"/>
        </pc:sldMkLst>
        <pc:spChg chg="mod">
          <ac:chgData name="Lansa, Jon" userId="7406eb48-3940-4807-810d-0cbb7126ba4e" providerId="ADAL" clId="{52BD0B16-E4AD-4B04-920D-6408629B89FB}" dt="2022-08-30T01:01:48.752" v="1159" actId="20577"/>
          <ac:spMkLst>
            <pc:docMk/>
            <pc:sldMk cId="1234635392" sldId="349"/>
            <ac:spMk id="6" creationId="{9C803E77-9B7D-48C5-93B1-10B99E32447F}"/>
          </ac:spMkLst>
        </pc:spChg>
        <pc:spChg chg="del">
          <ac:chgData name="Lansa, Jon" userId="7406eb48-3940-4807-810d-0cbb7126ba4e" providerId="ADAL" clId="{52BD0B16-E4AD-4B04-920D-6408629B89FB}" dt="2022-08-30T01:01:40.910" v="1143" actId="478"/>
          <ac:spMkLst>
            <pc:docMk/>
            <pc:sldMk cId="1234635392" sldId="349"/>
            <ac:spMk id="8" creationId="{4A579B50-C561-D49F-D947-67ACA379C208}"/>
          </ac:spMkLst>
        </pc:spChg>
        <pc:graphicFrameChg chg="add del mod modGraphic">
          <ac:chgData name="Lansa, Jon" userId="7406eb48-3940-4807-810d-0cbb7126ba4e" providerId="ADAL" clId="{52BD0B16-E4AD-4B04-920D-6408629B89FB}" dt="2022-08-31T18:29:02.016" v="2904" actId="478"/>
          <ac:graphicFrameMkLst>
            <pc:docMk/>
            <pc:sldMk cId="1234635392" sldId="349"/>
            <ac:graphicFrameMk id="2" creationId="{DE177541-A000-20EA-2984-41B3618BAA90}"/>
          </ac:graphicFrameMkLst>
        </pc:graphicFrameChg>
        <pc:graphicFrameChg chg="add del mod modGraphic">
          <ac:chgData name="Lansa, Jon" userId="7406eb48-3940-4807-810d-0cbb7126ba4e" providerId="ADAL" clId="{52BD0B16-E4AD-4B04-920D-6408629B89FB}" dt="2022-08-31T18:32:41.761" v="2960" actId="478"/>
          <ac:graphicFrameMkLst>
            <pc:docMk/>
            <pc:sldMk cId="1234635392" sldId="349"/>
            <ac:graphicFrameMk id="3" creationId="{A6D9243A-5A02-1D62-F57D-3103AF741292}"/>
          </ac:graphicFrameMkLst>
        </pc:graphicFrameChg>
        <pc:graphicFrameChg chg="add del mod modGraphic">
          <ac:chgData name="Lansa, Jon" userId="7406eb48-3940-4807-810d-0cbb7126ba4e" providerId="ADAL" clId="{52BD0B16-E4AD-4B04-920D-6408629B89FB}" dt="2022-08-30T01:02:47.851" v="1168" actId="478"/>
          <ac:graphicFrameMkLst>
            <pc:docMk/>
            <pc:sldMk cId="1234635392" sldId="349"/>
            <ac:graphicFrameMk id="3" creationId="{E1E85672-AF2D-1171-F9EB-1148EE86F792}"/>
          </ac:graphicFrameMkLst>
        </pc:graphicFrameChg>
        <pc:graphicFrameChg chg="add del mod modGraphic">
          <ac:chgData name="Lansa, Jon" userId="7406eb48-3940-4807-810d-0cbb7126ba4e" providerId="ADAL" clId="{52BD0B16-E4AD-4B04-920D-6408629B89FB}" dt="2022-08-31T18:29:32.274" v="2916" actId="478"/>
          <ac:graphicFrameMkLst>
            <pc:docMk/>
            <pc:sldMk cId="1234635392" sldId="349"/>
            <ac:graphicFrameMk id="4" creationId="{D158A519-4482-D8D4-E142-BB358CC9C90B}"/>
          </ac:graphicFrameMkLst>
        </pc:graphicFrameChg>
        <pc:graphicFrameChg chg="add del mod modGraphic">
          <ac:chgData name="Lansa, Jon" userId="7406eb48-3940-4807-810d-0cbb7126ba4e" providerId="ADAL" clId="{52BD0B16-E4AD-4B04-920D-6408629B89FB}" dt="2022-08-30T18:46:20.931" v="2806" actId="478"/>
          <ac:graphicFrameMkLst>
            <pc:docMk/>
            <pc:sldMk cId="1234635392" sldId="349"/>
            <ac:graphicFrameMk id="5" creationId="{0BE8D41F-EF6C-7499-D9E0-41F6AE800732}"/>
          </ac:graphicFrameMkLst>
        </pc:graphicFrameChg>
        <pc:graphicFrameChg chg="add del mod modGraphic">
          <ac:chgData name="Lansa, Jon" userId="7406eb48-3940-4807-810d-0cbb7126ba4e" providerId="ADAL" clId="{52BD0B16-E4AD-4B04-920D-6408629B89FB}" dt="2022-08-31T18:36:49.988" v="3005" actId="478"/>
          <ac:graphicFrameMkLst>
            <pc:docMk/>
            <pc:sldMk cId="1234635392" sldId="349"/>
            <ac:graphicFrameMk id="5" creationId="{8C68CB8C-5805-9F61-D395-5FAA264677F5}"/>
          </ac:graphicFrameMkLst>
        </pc:graphicFrameChg>
        <pc:graphicFrameChg chg="add del mod modGraphic">
          <ac:chgData name="Lansa, Jon" userId="7406eb48-3940-4807-810d-0cbb7126ba4e" providerId="ADAL" clId="{52BD0B16-E4AD-4B04-920D-6408629B89FB}" dt="2022-08-31T18:38:13.957" v="3016" actId="478"/>
          <ac:graphicFrameMkLst>
            <pc:docMk/>
            <pc:sldMk cId="1234635392" sldId="349"/>
            <ac:graphicFrameMk id="8" creationId="{22020DD0-179F-EC48-0E8A-6FFE7647B39E}"/>
          </ac:graphicFrameMkLst>
        </pc:graphicFrameChg>
        <pc:graphicFrameChg chg="add del mod modGraphic">
          <ac:chgData name="Lansa, Jon" userId="7406eb48-3940-4807-810d-0cbb7126ba4e" providerId="ADAL" clId="{52BD0B16-E4AD-4B04-920D-6408629B89FB}" dt="2022-08-31T21:13:04.898" v="4191" actId="478"/>
          <ac:graphicFrameMkLst>
            <pc:docMk/>
            <pc:sldMk cId="1234635392" sldId="349"/>
            <ac:graphicFrameMk id="9" creationId="{D909ECE5-2CC3-B791-5C47-A2B6617635C2}"/>
          </ac:graphicFrameMkLst>
        </pc:graphicFrameChg>
        <pc:graphicFrameChg chg="add del mod modGraphic">
          <ac:chgData name="Lansa, Jon" userId="7406eb48-3940-4807-810d-0cbb7126ba4e" providerId="ADAL" clId="{52BD0B16-E4AD-4B04-920D-6408629B89FB}" dt="2022-08-30T18:48:57.684" v="2841" actId="478"/>
          <ac:graphicFrameMkLst>
            <pc:docMk/>
            <pc:sldMk cId="1234635392" sldId="349"/>
            <ac:graphicFrameMk id="9" creationId="{E3B56665-54AB-F0A0-4C03-CAE309882BBB}"/>
          </ac:graphicFrameMkLst>
        </pc:graphicFrameChg>
        <pc:graphicFrameChg chg="add mod modGraphic">
          <ac:chgData name="Lansa, Jon" userId="7406eb48-3940-4807-810d-0cbb7126ba4e" providerId="ADAL" clId="{52BD0B16-E4AD-4B04-920D-6408629B89FB}" dt="2022-08-31T21:14:07.280" v="4203" actId="1076"/>
          <ac:graphicFrameMkLst>
            <pc:docMk/>
            <pc:sldMk cId="1234635392" sldId="349"/>
            <ac:graphicFrameMk id="11" creationId="{18FE0647-74ED-3539-6F86-28EDC0FB7BBE}"/>
          </ac:graphicFrameMkLst>
        </pc:graphicFrameChg>
        <pc:graphicFrameChg chg="add mod modGraphic">
          <ac:chgData name="Lansa, Jon" userId="7406eb48-3940-4807-810d-0cbb7126ba4e" providerId="ADAL" clId="{52BD0B16-E4AD-4B04-920D-6408629B89FB}" dt="2022-09-01T21:52:21.516" v="4351" actId="313"/>
          <ac:graphicFrameMkLst>
            <pc:docMk/>
            <pc:sldMk cId="1234635392" sldId="349"/>
            <ac:graphicFrameMk id="12" creationId="{0407341D-9B20-818E-0B63-5692815F2F47}"/>
          </ac:graphicFrameMkLst>
        </pc:graphicFrameChg>
        <pc:picChg chg="add del">
          <ac:chgData name="Lansa, Jon" userId="7406eb48-3940-4807-810d-0cbb7126ba4e" providerId="ADAL" clId="{52BD0B16-E4AD-4B04-920D-6408629B89FB}" dt="2022-08-30T01:02:35.191" v="1165"/>
          <ac:picMkLst>
            <pc:docMk/>
            <pc:sldMk cId="1234635392" sldId="349"/>
            <ac:picMk id="2" creationId="{D7A299FB-DE0B-A07C-9E88-F272708241BC}"/>
          </ac:picMkLst>
        </pc:picChg>
        <pc:picChg chg="add del mod">
          <ac:chgData name="Lansa, Jon" userId="7406eb48-3940-4807-810d-0cbb7126ba4e" providerId="ADAL" clId="{52BD0B16-E4AD-4B04-920D-6408629B89FB}" dt="2022-08-30T01:04:36.494" v="1172" actId="478"/>
          <ac:picMkLst>
            <pc:docMk/>
            <pc:sldMk cId="1234635392" sldId="349"/>
            <ac:picMk id="4" creationId="{1E953A04-C911-B040-9368-F8045DF72F96}"/>
          </ac:picMkLst>
        </pc:picChg>
        <pc:picChg chg="add del">
          <ac:chgData name="Lansa, Jon" userId="7406eb48-3940-4807-810d-0cbb7126ba4e" providerId="ADAL" clId="{52BD0B16-E4AD-4B04-920D-6408629B89FB}" dt="2022-08-31T18:30:52.752" v="2953" actId="478"/>
          <ac:picMkLst>
            <pc:docMk/>
            <pc:sldMk cId="1234635392" sldId="349"/>
            <ac:picMk id="7" creationId="{0D0B1451-E233-7A57-471D-CEEB0A1B5E67}"/>
          </ac:picMkLst>
        </pc:picChg>
        <pc:picChg chg="add del">
          <ac:chgData name="Lansa, Jon" userId="7406eb48-3940-4807-810d-0cbb7126ba4e" providerId="ADAL" clId="{52BD0B16-E4AD-4B04-920D-6408629B89FB}" dt="2022-08-30T01:05:53.215" v="1212" actId="478"/>
          <ac:picMkLst>
            <pc:docMk/>
            <pc:sldMk cId="1234635392" sldId="349"/>
            <ac:picMk id="7" creationId="{48DF1BE5-5B73-FD2E-7E39-97D0E316202C}"/>
          </ac:picMkLst>
        </pc:picChg>
      </pc:sldChg>
      <pc:sldChg chg="addSp delSp modSp add mod ord">
        <pc:chgData name="Lansa, Jon" userId="7406eb48-3940-4807-810d-0cbb7126ba4e" providerId="ADAL" clId="{52BD0B16-E4AD-4B04-920D-6408629B89FB}" dt="2022-08-30T16:38:17.065" v="2760" actId="20577"/>
        <pc:sldMkLst>
          <pc:docMk/>
          <pc:sldMk cId="748139973" sldId="350"/>
        </pc:sldMkLst>
        <pc:spChg chg="mod">
          <ac:chgData name="Lansa, Jon" userId="7406eb48-3940-4807-810d-0cbb7126ba4e" providerId="ADAL" clId="{52BD0B16-E4AD-4B04-920D-6408629B89FB}" dt="2022-08-30T16:38:17.065" v="2760" actId="20577"/>
          <ac:spMkLst>
            <pc:docMk/>
            <pc:sldMk cId="748139973" sldId="350"/>
            <ac:spMk id="5" creationId="{9C803E77-9B7D-48C5-93B1-10B99E32447F}"/>
          </ac:spMkLst>
        </pc:spChg>
        <pc:graphicFrameChg chg="del">
          <ac:chgData name="Lansa, Jon" userId="7406eb48-3940-4807-810d-0cbb7126ba4e" providerId="ADAL" clId="{52BD0B16-E4AD-4B04-920D-6408629B89FB}" dt="2022-08-30T15:16:51.128" v="1373" actId="478"/>
          <ac:graphicFrameMkLst>
            <pc:docMk/>
            <pc:sldMk cId="748139973" sldId="350"/>
            <ac:graphicFrameMk id="7" creationId="{BC378394-18ED-4C2D-A506-E1AB589F4499}"/>
          </ac:graphicFrameMkLst>
        </pc:graphicFrameChg>
        <pc:picChg chg="add del mod">
          <ac:chgData name="Lansa, Jon" userId="7406eb48-3940-4807-810d-0cbb7126ba4e" providerId="ADAL" clId="{52BD0B16-E4AD-4B04-920D-6408629B89FB}" dt="2022-08-30T15:18:20.714" v="1386" actId="478"/>
          <ac:picMkLst>
            <pc:docMk/>
            <pc:sldMk cId="748139973" sldId="350"/>
            <ac:picMk id="2" creationId="{2BF9C351-653C-AFAD-304F-2DFA54B33783}"/>
          </ac:picMkLst>
        </pc:picChg>
        <pc:picChg chg="add mod">
          <ac:chgData name="Lansa, Jon" userId="7406eb48-3940-4807-810d-0cbb7126ba4e" providerId="ADAL" clId="{52BD0B16-E4AD-4B04-920D-6408629B89FB}" dt="2022-08-30T15:18:36.792" v="1391" actId="1076"/>
          <ac:picMkLst>
            <pc:docMk/>
            <pc:sldMk cId="748139973" sldId="350"/>
            <ac:picMk id="3" creationId="{A61ABDD4-BE9B-A1DB-3465-59FDEE7B956C}"/>
          </ac:picMkLst>
        </pc:picChg>
        <pc:picChg chg="del">
          <ac:chgData name="Lansa, Jon" userId="7406eb48-3940-4807-810d-0cbb7126ba4e" providerId="ADAL" clId="{52BD0B16-E4AD-4B04-920D-6408629B89FB}" dt="2022-08-30T15:16:53.512" v="1374" actId="478"/>
          <ac:picMkLst>
            <pc:docMk/>
            <pc:sldMk cId="748139973" sldId="350"/>
            <ac:picMk id="6" creationId="{847F51BA-3EB1-D229-BFE1-A842E36543F4}"/>
          </ac:picMkLst>
        </pc:picChg>
      </pc:sldChg>
      <pc:sldChg chg="addSp delSp modSp add del mod">
        <pc:chgData name="Lansa, Jon" userId="7406eb48-3940-4807-810d-0cbb7126ba4e" providerId="ADAL" clId="{52BD0B16-E4AD-4B04-920D-6408629B89FB}" dt="2022-08-30T17:35:29.817" v="2775" actId="47"/>
        <pc:sldMkLst>
          <pc:docMk/>
          <pc:sldMk cId="2200793893" sldId="351"/>
        </pc:sldMkLst>
        <pc:spChg chg="mod">
          <ac:chgData name="Lansa, Jon" userId="7406eb48-3940-4807-810d-0cbb7126ba4e" providerId="ADAL" clId="{52BD0B16-E4AD-4B04-920D-6408629B89FB}" dt="2022-08-30T16:38:23.546" v="2762" actId="20577"/>
          <ac:spMkLst>
            <pc:docMk/>
            <pc:sldMk cId="2200793893" sldId="351"/>
            <ac:spMk id="5" creationId="{9C803E77-9B7D-48C5-93B1-10B99E32447F}"/>
          </ac:spMkLst>
        </pc:spChg>
        <pc:picChg chg="add mod">
          <ac:chgData name="Lansa, Jon" userId="7406eb48-3940-4807-810d-0cbb7126ba4e" providerId="ADAL" clId="{52BD0B16-E4AD-4B04-920D-6408629B89FB}" dt="2022-08-30T15:21:15.784" v="1459" actId="1076"/>
          <ac:picMkLst>
            <pc:docMk/>
            <pc:sldMk cId="2200793893" sldId="351"/>
            <ac:picMk id="2" creationId="{DC5DD846-A2E3-89C1-5325-38307733DB6C}"/>
          </ac:picMkLst>
        </pc:picChg>
        <pc:picChg chg="del">
          <ac:chgData name="Lansa, Jon" userId="7406eb48-3940-4807-810d-0cbb7126ba4e" providerId="ADAL" clId="{52BD0B16-E4AD-4B04-920D-6408629B89FB}" dt="2022-08-30T15:20:53.005" v="1456" actId="478"/>
          <ac:picMkLst>
            <pc:docMk/>
            <pc:sldMk cId="2200793893" sldId="351"/>
            <ac:picMk id="3" creationId="{A61ABDD4-BE9B-A1DB-3465-59FDEE7B956C}"/>
          </ac:picMkLst>
        </pc:picChg>
      </pc:sldChg>
      <pc:sldChg chg="modSp add mod ord modAnim">
        <pc:chgData name="Lansa, Jon" userId="7406eb48-3940-4807-810d-0cbb7126ba4e" providerId="ADAL" clId="{52BD0B16-E4AD-4B04-920D-6408629B89FB}" dt="2022-09-02T23:51:56.505" v="5272" actId="20577"/>
        <pc:sldMkLst>
          <pc:docMk/>
          <pc:sldMk cId="2866084885" sldId="352"/>
        </pc:sldMkLst>
        <pc:spChg chg="mod">
          <ac:chgData name="Lansa, Jon" userId="7406eb48-3940-4807-810d-0cbb7126ba4e" providerId="ADAL" clId="{52BD0B16-E4AD-4B04-920D-6408629B89FB}" dt="2022-09-02T23:51:56.505" v="5272" actId="20577"/>
          <ac:spMkLst>
            <pc:docMk/>
            <pc:sldMk cId="2866084885" sldId="352"/>
            <ac:spMk id="7" creationId="{00000000-0000-0000-0000-000000000000}"/>
          </ac:spMkLst>
        </pc:spChg>
        <pc:spChg chg="mod">
          <ac:chgData name="Lansa, Jon" userId="7406eb48-3940-4807-810d-0cbb7126ba4e" providerId="ADAL" clId="{52BD0B16-E4AD-4B04-920D-6408629B89FB}" dt="2022-08-30T15:53:47.085" v="1952" actId="20577"/>
          <ac:spMkLst>
            <pc:docMk/>
            <pc:sldMk cId="2866084885" sldId="352"/>
            <ac:spMk id="8" creationId="{9C803E77-9B7D-48C5-93B1-10B99E32447F}"/>
          </ac:spMkLst>
        </pc:spChg>
      </pc:sldChg>
      <pc:sldChg chg="add del">
        <pc:chgData name="Lansa, Jon" userId="7406eb48-3940-4807-810d-0cbb7126ba4e" providerId="ADAL" clId="{52BD0B16-E4AD-4B04-920D-6408629B89FB}" dt="2022-08-31T19:58:13.907" v="3936" actId="47"/>
        <pc:sldMkLst>
          <pc:docMk/>
          <pc:sldMk cId="3630407588" sldId="353"/>
        </pc:sldMkLst>
      </pc:sldChg>
      <pc:sldChg chg="addSp delSp modSp add mod ord">
        <pc:chgData name="Lansa, Jon" userId="7406eb48-3940-4807-810d-0cbb7126ba4e" providerId="ADAL" clId="{52BD0B16-E4AD-4B04-920D-6408629B89FB}" dt="2022-09-02T00:07:06.079" v="4713"/>
        <pc:sldMkLst>
          <pc:docMk/>
          <pc:sldMk cId="1837261997" sldId="354"/>
        </pc:sldMkLst>
        <pc:spChg chg="add del mod">
          <ac:chgData name="Lansa, Jon" userId="7406eb48-3940-4807-810d-0cbb7126ba4e" providerId="ADAL" clId="{52BD0B16-E4AD-4B04-920D-6408629B89FB}" dt="2022-08-31T20:09:09.586" v="4031" actId="478"/>
          <ac:spMkLst>
            <pc:docMk/>
            <pc:sldMk cId="1837261997" sldId="354"/>
            <ac:spMk id="8" creationId="{EBF18B5A-BCAB-63E3-C8FA-459CBD3B8117}"/>
          </ac:spMkLst>
        </pc:spChg>
        <pc:graphicFrameChg chg="add del mod">
          <ac:chgData name="Lansa, Jon" userId="7406eb48-3940-4807-810d-0cbb7126ba4e" providerId="ADAL" clId="{52BD0B16-E4AD-4B04-920D-6408629B89FB}" dt="2022-08-31T19:10:20.018" v="3450" actId="478"/>
          <ac:graphicFrameMkLst>
            <pc:docMk/>
            <pc:sldMk cId="1837261997" sldId="354"/>
            <ac:graphicFrameMk id="2" creationId="{59238500-1E8D-4C79-A3A8-5CBB7A6D4B38}"/>
          </ac:graphicFrameMkLst>
        </pc:graphicFrameChg>
        <pc:graphicFrameChg chg="del">
          <ac:chgData name="Lansa, Jon" userId="7406eb48-3940-4807-810d-0cbb7126ba4e" providerId="ADAL" clId="{52BD0B16-E4AD-4B04-920D-6408629B89FB}" dt="2022-08-31T18:15:28.238" v="2891" actId="478"/>
          <ac:graphicFrameMkLst>
            <pc:docMk/>
            <pc:sldMk cId="1837261997" sldId="354"/>
            <ac:graphicFrameMk id="7" creationId="{D4AA1689-0A2D-39DB-D0E3-5224D83811FB}"/>
          </ac:graphicFrameMkLst>
        </pc:graphicFrameChg>
        <pc:picChg chg="add del mod">
          <ac:chgData name="Lansa, Jon" userId="7406eb48-3940-4807-810d-0cbb7126ba4e" providerId="ADAL" clId="{52BD0B16-E4AD-4B04-920D-6408629B89FB}" dt="2022-09-01T23:51:38.596" v="4367" actId="478"/>
          <ac:picMkLst>
            <pc:docMk/>
            <pc:sldMk cId="1837261997" sldId="354"/>
            <ac:picMk id="2" creationId="{85384F5F-3A0A-792C-342C-64951B1A2473}"/>
          </ac:picMkLst>
        </pc:picChg>
        <pc:picChg chg="add del mod">
          <ac:chgData name="Lansa, Jon" userId="7406eb48-3940-4807-810d-0cbb7126ba4e" providerId="ADAL" clId="{52BD0B16-E4AD-4B04-920D-6408629B89FB}" dt="2022-09-01T23:55:26.822" v="4375" actId="478"/>
          <ac:picMkLst>
            <pc:docMk/>
            <pc:sldMk cId="1837261997" sldId="354"/>
            <ac:picMk id="3" creationId="{1F2E5450-54E2-46E1-599C-31E27225A6AF}"/>
          </ac:picMkLst>
        </pc:picChg>
        <pc:picChg chg="del">
          <ac:chgData name="Lansa, Jon" userId="7406eb48-3940-4807-810d-0cbb7126ba4e" providerId="ADAL" clId="{52BD0B16-E4AD-4B04-920D-6408629B89FB}" dt="2022-08-31T18:15:29.153" v="2892" actId="478"/>
          <ac:picMkLst>
            <pc:docMk/>
            <pc:sldMk cId="1837261997" sldId="354"/>
            <ac:picMk id="3" creationId="{A7CB3CDA-9A8F-D52E-5677-45962C124998}"/>
          </ac:picMkLst>
        </pc:picChg>
        <pc:picChg chg="add del mod">
          <ac:chgData name="Lansa, Jon" userId="7406eb48-3940-4807-810d-0cbb7126ba4e" providerId="ADAL" clId="{52BD0B16-E4AD-4B04-920D-6408629B89FB}" dt="2022-08-31T20:01:42.753" v="3981" actId="478"/>
          <ac:picMkLst>
            <pc:docMk/>
            <pc:sldMk cId="1837261997" sldId="354"/>
            <ac:picMk id="4" creationId="{7CFF2942-F6B9-C420-F470-AB872BD73019}"/>
          </ac:picMkLst>
        </pc:picChg>
        <pc:picChg chg="add del mod">
          <ac:chgData name="Lansa, Jon" userId="7406eb48-3940-4807-810d-0cbb7126ba4e" providerId="ADAL" clId="{52BD0B16-E4AD-4B04-920D-6408629B89FB}" dt="2022-09-01T23:57:11.478" v="4383" actId="478"/>
          <ac:picMkLst>
            <pc:docMk/>
            <pc:sldMk cId="1837261997" sldId="354"/>
            <ac:picMk id="4" creationId="{BFBA0536-1819-8D6E-1B02-04EF6A75ADAE}"/>
          </ac:picMkLst>
        </pc:picChg>
        <pc:picChg chg="add mod">
          <ac:chgData name="Lansa, Jon" userId="7406eb48-3940-4807-810d-0cbb7126ba4e" providerId="ADAL" clId="{52BD0B16-E4AD-4B04-920D-6408629B89FB}" dt="2022-09-01T23:57:28.658" v="4390" actId="692"/>
          <ac:picMkLst>
            <pc:docMk/>
            <pc:sldMk cId="1837261997" sldId="354"/>
            <ac:picMk id="5" creationId="{B8FA2E0D-59B4-9579-E85A-365E1CE74674}"/>
          </ac:picMkLst>
        </pc:picChg>
        <pc:picChg chg="add del mod">
          <ac:chgData name="Lansa, Jon" userId="7406eb48-3940-4807-810d-0cbb7126ba4e" providerId="ADAL" clId="{52BD0B16-E4AD-4B04-920D-6408629B89FB}" dt="2022-08-31T20:04:22.753" v="4013" actId="478"/>
          <ac:picMkLst>
            <pc:docMk/>
            <pc:sldMk cId="1837261997" sldId="354"/>
            <ac:picMk id="5" creationId="{BA378525-E93F-ECE2-E0BF-E825F1E0A1B7}"/>
          </ac:picMkLst>
        </pc:picChg>
        <pc:picChg chg="add del mod">
          <ac:chgData name="Lansa, Jon" userId="7406eb48-3940-4807-810d-0cbb7126ba4e" providerId="ADAL" clId="{52BD0B16-E4AD-4B04-920D-6408629B89FB}" dt="2022-08-31T21:29:28.899" v="4285" actId="478"/>
          <ac:picMkLst>
            <pc:docMk/>
            <pc:sldMk cId="1837261997" sldId="354"/>
            <ac:picMk id="9" creationId="{300D5086-C7EC-FA1E-BF6E-640EF6C0A366}"/>
          </ac:picMkLst>
        </pc:picChg>
        <pc:picChg chg="add del mod">
          <ac:chgData name="Lansa, Jon" userId="7406eb48-3940-4807-810d-0cbb7126ba4e" providerId="ADAL" clId="{52BD0B16-E4AD-4B04-920D-6408629B89FB}" dt="2022-09-01T21:57:21.637" v="4352" actId="478"/>
          <ac:picMkLst>
            <pc:docMk/>
            <pc:sldMk cId="1837261997" sldId="354"/>
            <ac:picMk id="11" creationId="{CEDC73DE-7E8D-C458-86A7-C30C5A3D54C0}"/>
          </ac:picMkLst>
        </pc:picChg>
      </pc:sldChg>
      <pc:sldChg chg="addSp delSp modSp add mod">
        <pc:chgData name="Lansa, Jon" userId="7406eb48-3940-4807-810d-0cbb7126ba4e" providerId="ADAL" clId="{52BD0B16-E4AD-4B04-920D-6408629B89FB}" dt="2022-09-02T23:51:01.623" v="5255" actId="14100"/>
        <pc:sldMkLst>
          <pc:docMk/>
          <pc:sldMk cId="3948585751" sldId="355"/>
        </pc:sldMkLst>
        <pc:spChg chg="mod">
          <ac:chgData name="Lansa, Jon" userId="7406eb48-3940-4807-810d-0cbb7126ba4e" providerId="ADAL" clId="{52BD0B16-E4AD-4B04-920D-6408629B89FB}" dt="2022-09-02T23:50:51.564" v="5253" actId="20577"/>
          <ac:spMkLst>
            <pc:docMk/>
            <pc:sldMk cId="3948585751" sldId="355"/>
            <ac:spMk id="8" creationId="{44AB1E28-7528-BA1E-D978-39BEA5F597AA}"/>
          </ac:spMkLst>
        </pc:spChg>
        <pc:picChg chg="add mod">
          <ac:chgData name="Lansa, Jon" userId="7406eb48-3940-4807-810d-0cbb7126ba4e" providerId="ADAL" clId="{52BD0B16-E4AD-4B04-920D-6408629B89FB}" dt="2022-09-02T23:51:01.623" v="5255" actId="14100"/>
          <ac:picMkLst>
            <pc:docMk/>
            <pc:sldMk cId="3948585751" sldId="355"/>
            <ac:picMk id="2" creationId="{7B45A0CD-B9AF-D772-A86A-37349B44B4D3}"/>
          </ac:picMkLst>
        </pc:picChg>
        <pc:picChg chg="del">
          <ac:chgData name="Lansa, Jon" userId="7406eb48-3940-4807-810d-0cbb7126ba4e" providerId="ADAL" clId="{52BD0B16-E4AD-4B04-920D-6408629B89FB}" dt="2022-09-01T21:36:28.566" v="4330" actId="478"/>
          <ac:picMkLst>
            <pc:docMk/>
            <pc:sldMk cId="3948585751" sldId="355"/>
            <ac:picMk id="2" creationId="{F602F569-B11F-2FD3-E04D-96E3B066B9C1}"/>
          </ac:picMkLst>
        </pc:picChg>
        <pc:picChg chg="add del mod">
          <ac:chgData name="Lansa, Jon" userId="7406eb48-3940-4807-810d-0cbb7126ba4e" providerId="ADAL" clId="{52BD0B16-E4AD-4B04-920D-6408629B89FB}" dt="2022-09-02T23:49:31.224" v="5212" actId="478"/>
          <ac:picMkLst>
            <pc:docMk/>
            <pc:sldMk cId="3948585751" sldId="355"/>
            <ac:picMk id="3" creationId="{0BCD316B-D930-2932-B845-59C5E1FF5C17}"/>
          </ac:picMkLst>
        </pc:picChg>
      </pc:sldChg>
      <pc:sldChg chg="add del">
        <pc:chgData name="Lansa, Jon" userId="7406eb48-3940-4807-810d-0cbb7126ba4e" providerId="ADAL" clId="{52BD0B16-E4AD-4B04-920D-6408629B89FB}" dt="2022-09-02T00:11:07.571" v="4914" actId="47"/>
        <pc:sldMkLst>
          <pc:docMk/>
          <pc:sldMk cId="1272296248" sldId="356"/>
        </pc:sldMkLst>
      </pc:sldChg>
      <pc:sldChg chg="add del">
        <pc:chgData name="Lansa, Jon" userId="7406eb48-3940-4807-810d-0cbb7126ba4e" providerId="ADAL" clId="{52BD0B16-E4AD-4B04-920D-6408629B89FB}" dt="2022-09-02T21:24:19.100" v="5123" actId="47"/>
        <pc:sldMkLst>
          <pc:docMk/>
          <pc:sldMk cId="4222589901" sldId="357"/>
        </pc:sldMkLst>
      </pc:sldChg>
      <pc:sldChg chg="modSp add del mod">
        <pc:chgData name="Lansa, Jon" userId="7406eb48-3940-4807-810d-0cbb7126ba4e" providerId="ADAL" clId="{52BD0B16-E4AD-4B04-920D-6408629B89FB}" dt="2022-09-02T23:51:18.454" v="5257" actId="47"/>
        <pc:sldMkLst>
          <pc:docMk/>
          <pc:sldMk cId="2722770048" sldId="358"/>
        </pc:sldMkLst>
        <pc:spChg chg="mod">
          <ac:chgData name="Lansa, Jon" userId="7406eb48-3940-4807-810d-0cbb7126ba4e" providerId="ADAL" clId="{52BD0B16-E4AD-4B04-920D-6408629B89FB}" dt="2022-09-02T21:25:20.470" v="5198" actId="20577"/>
          <ac:spMkLst>
            <pc:docMk/>
            <pc:sldMk cId="2722770048" sldId="358"/>
            <ac:spMk id="8" creationId="{44AB1E28-7528-BA1E-D978-39BEA5F597AA}"/>
          </ac:spMkLst>
        </pc:spChg>
      </pc:sldChg>
      <pc:sldChg chg="add">
        <pc:chgData name="Lansa, Jon" userId="7406eb48-3940-4807-810d-0cbb7126ba4e" providerId="ADAL" clId="{52BD0B16-E4AD-4B04-920D-6408629B89FB}" dt="2022-09-02T23:51:15.330" v="5256"/>
        <pc:sldMkLst>
          <pc:docMk/>
          <pc:sldMk cId="1692121828" sldId="3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>
              <a:defRPr sz="1200"/>
            </a:lvl1pPr>
          </a:lstStyle>
          <a:p>
            <a:fld id="{6255F4AB-74DE-49EE-A052-F78737D14CA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>
              <a:defRPr sz="1200"/>
            </a:lvl1pPr>
          </a:lstStyle>
          <a:p>
            <a:fld id="{3EFE50AC-C482-48C2-B30A-1551FA0B0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84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>
              <a:defRPr sz="1200"/>
            </a:lvl1pPr>
          </a:lstStyle>
          <a:p>
            <a:fld id="{4A8290CA-8009-4BFC-BCD3-D658B2C9904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8" rIns="93175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5" tIns="46588" rIns="93175" bIns="4658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>
              <a:defRPr sz="1200"/>
            </a:lvl1pPr>
          </a:lstStyle>
          <a:p>
            <a:fld id="{8BEA104F-A3CB-4B14-B124-88A1E244A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26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70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44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ESSER III – 9/30/23 final decisions needed</a:t>
            </a:r>
          </a:p>
          <a:p>
            <a:endParaRPr lang="en-US" dirty="0"/>
          </a:p>
          <a:p>
            <a:r>
              <a:rPr lang="en-US" dirty="0"/>
              <a:t>Questions – Clarification needed?</a:t>
            </a:r>
          </a:p>
          <a:p>
            <a:endParaRPr lang="en-US" dirty="0"/>
          </a:p>
          <a:p>
            <a:r>
              <a:rPr lang="en-US" dirty="0"/>
              <a:t>GB Requests are next….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801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ESSER III – 9/30/23 final decisions needed</a:t>
            </a:r>
          </a:p>
          <a:p>
            <a:endParaRPr lang="en-US" dirty="0"/>
          </a:p>
          <a:p>
            <a:r>
              <a:rPr lang="en-US" dirty="0"/>
              <a:t>Questions – Clarification needed?</a:t>
            </a:r>
          </a:p>
          <a:p>
            <a:endParaRPr lang="en-US" dirty="0"/>
          </a:p>
          <a:p>
            <a:r>
              <a:rPr lang="en-US" dirty="0"/>
              <a:t>GB Requests are next….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816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318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ESSER III – 9/30/23 final decisions needed</a:t>
            </a:r>
          </a:p>
          <a:p>
            <a:endParaRPr lang="en-US" dirty="0"/>
          </a:p>
          <a:p>
            <a:r>
              <a:rPr lang="en-US" dirty="0"/>
              <a:t>Questions – Clarification needed?</a:t>
            </a:r>
          </a:p>
          <a:p>
            <a:endParaRPr lang="en-US" dirty="0"/>
          </a:p>
          <a:p>
            <a:r>
              <a:rPr lang="en-US" dirty="0"/>
              <a:t>GB Requests are next….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95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995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80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88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ESSER III – 20% Academic Loss = 34.5M – This is a requirement that we have allocated for, but I will need to monitor this closely as we go through next year.</a:t>
            </a:r>
          </a:p>
          <a:p>
            <a:endParaRPr lang="en-US" dirty="0"/>
          </a:p>
          <a:p>
            <a:r>
              <a:rPr lang="en-US" dirty="0"/>
              <a:t>Examples of 20% set-aside : Intervention teacher positions, RTI teachers, Counselors, Social Workers, 30% KG teachers, Summer School, Tutoring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69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ESSER II – 9/30/22 final decisions needed – August is our target date to get actual dollar amounts</a:t>
            </a:r>
          </a:p>
          <a:p>
            <a:endParaRPr lang="en-US" dirty="0"/>
          </a:p>
          <a:p>
            <a:r>
              <a:rPr lang="en-US" dirty="0"/>
              <a:t>ESSER III – 9/30/23 final decisions needed</a:t>
            </a:r>
          </a:p>
          <a:p>
            <a:endParaRPr lang="en-US" dirty="0"/>
          </a:p>
          <a:p>
            <a:r>
              <a:rPr lang="en-US" dirty="0"/>
              <a:t>Questions – Clarification needed?</a:t>
            </a:r>
          </a:p>
          <a:p>
            <a:endParaRPr lang="en-US" dirty="0"/>
          </a:p>
          <a:p>
            <a:r>
              <a:rPr lang="en-US" dirty="0"/>
              <a:t>GB Requests </a:t>
            </a:r>
            <a:r>
              <a:rPr lang="en-US"/>
              <a:t>are next….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80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ESSER III – 9/30/23 final decisions needed</a:t>
            </a:r>
          </a:p>
          <a:p>
            <a:endParaRPr lang="en-US" dirty="0"/>
          </a:p>
          <a:p>
            <a:r>
              <a:rPr lang="en-US" dirty="0"/>
              <a:t>Questions – Clarification needed?</a:t>
            </a:r>
          </a:p>
          <a:p>
            <a:endParaRPr lang="en-US" dirty="0"/>
          </a:p>
          <a:p>
            <a:r>
              <a:rPr lang="en-US" dirty="0"/>
              <a:t>GB Requests are next….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80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ESSER III – 9/30/23 final decisions needed</a:t>
            </a:r>
          </a:p>
          <a:p>
            <a:endParaRPr lang="en-US" dirty="0"/>
          </a:p>
          <a:p>
            <a:r>
              <a:rPr lang="en-US" dirty="0"/>
              <a:t>Questions – Clarification needed?</a:t>
            </a:r>
          </a:p>
          <a:p>
            <a:endParaRPr lang="en-US" dirty="0"/>
          </a:p>
          <a:p>
            <a:r>
              <a:rPr lang="en-US" dirty="0"/>
              <a:t>GB Requests are next….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30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Recurring Costs = items that have been previously approved by GB and that we anticipate will still be supported.</a:t>
            </a:r>
          </a:p>
          <a:p>
            <a:r>
              <a:rPr lang="en-US" dirty="0"/>
              <a:t>	District FTE = operations managers, grants coordinator, social worker, CSPs, SEL director, NA MTSS facilitators, HR Analyst</a:t>
            </a:r>
          </a:p>
          <a:p>
            <a:endParaRPr lang="en-US" dirty="0"/>
          </a:p>
          <a:p>
            <a:r>
              <a:rPr lang="en-US" dirty="0"/>
              <a:t>Uncommitted = projections of cost savings due to funds not being used.</a:t>
            </a:r>
          </a:p>
          <a:p>
            <a:endParaRPr lang="en-US" dirty="0"/>
          </a:p>
          <a:p>
            <a:r>
              <a:rPr lang="en-US" dirty="0"/>
              <a:t>Stipends – exciting use of funds, retention/recruitment opportunities it creates, changed the landscape and what is available going forward.</a:t>
            </a:r>
          </a:p>
          <a:p>
            <a:endParaRPr lang="en-US" dirty="0"/>
          </a:p>
          <a:p>
            <a:r>
              <a:rPr lang="en-US" dirty="0"/>
              <a:t>Indirect Costs = accounting expenses, utilities, supplies, basic M&amp;O type expenses.  These are not detailed, but applied to our general budget.</a:t>
            </a:r>
          </a:p>
          <a:p>
            <a:r>
              <a:rPr lang="en-US" dirty="0"/>
              <a:t>Governing Boards decision is you would like to take indirect costs or not – taking them would leave remaining amount at 10.5M, not taking indirect would leave the total at 14.5M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84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Recurring Costs = items that have been previously approved by GB and that we anticipate will still be supported.</a:t>
            </a:r>
          </a:p>
          <a:p>
            <a:r>
              <a:rPr lang="en-US" dirty="0"/>
              <a:t>	District FTE = operations managers, grants coordinator, social worker, CSPs, SEL director, NA MTSS facilitators, HR Analyst</a:t>
            </a:r>
          </a:p>
          <a:p>
            <a:endParaRPr lang="en-US" dirty="0"/>
          </a:p>
          <a:p>
            <a:r>
              <a:rPr lang="en-US" dirty="0"/>
              <a:t>Uncommitted = projections of cost savings due to funds not being used.</a:t>
            </a:r>
          </a:p>
          <a:p>
            <a:endParaRPr lang="en-US" dirty="0"/>
          </a:p>
          <a:p>
            <a:r>
              <a:rPr lang="en-US" dirty="0"/>
              <a:t>Stipends – exciting use of funds, retention/recruitment opportunities it creates, changed the landscape and what is available going forward.</a:t>
            </a:r>
          </a:p>
          <a:p>
            <a:endParaRPr lang="en-US" dirty="0"/>
          </a:p>
          <a:p>
            <a:r>
              <a:rPr lang="en-US" dirty="0"/>
              <a:t>Indirect Costs = accounting expenses, utilities, supplies, basic M&amp;O type expenses.  These are not detailed, but applied to our general budget.</a:t>
            </a:r>
          </a:p>
          <a:p>
            <a:r>
              <a:rPr lang="en-US" dirty="0"/>
              <a:t>Governing Boards decision is you would like to take indirect costs or not – taking them would leave remaining amount at 10.5M, not taking indirect would leave the total at 14.5M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11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01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798094E-1313-48B6-A7CB-4CEDC8CD5860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32315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423C-7847-4E56-8BE8-CD34B02F0A89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32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1033-6257-4357-9877-4FBEAF61BD03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5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F12-C9C4-4C2A-972F-BC7FD8D0D4ED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1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73F4-76C7-438B-9DF3-D719411F2C31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078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1329-07A9-41A8-BDF8-D0F567557EFB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6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2554-0A35-4A2E-99BD-146417205CC6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85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F830-8AA9-4316-976D-0249707FA86E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8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ADA2-6B88-4E1B-B744-B6B5EF1D0216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1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4BC9-2906-4666-A5C9-18041FA45855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12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2E677-0B64-4616-9224-8AF28496D8BF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6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A4A71516-8EA6-468B-A08C-1C5FB0870688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3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3"/>
            <a:ext cx="10532022" cy="3654428"/>
          </a:xfrm>
        </p:spPr>
        <p:txBody>
          <a:bodyPr>
            <a:normAutofit/>
          </a:bodyPr>
          <a:lstStyle/>
          <a:p>
            <a:r>
              <a:rPr lang="en-US" sz="6000" dirty="0"/>
              <a:t>ESSER I, II, III </a:t>
            </a:r>
            <a:br>
              <a:rPr lang="en-US" sz="6000" dirty="0"/>
            </a:br>
            <a:r>
              <a:rPr lang="en-US" sz="6000" dirty="0"/>
              <a:t>Financial Summary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Governing Board</a:t>
            </a:r>
          </a:p>
          <a:p>
            <a:r>
              <a:rPr lang="en-US" sz="2800" dirty="0"/>
              <a:t>September 13,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45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4CEC328-561F-0C40-5061-4CD06FF1D01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62063" y="-4041775"/>
            <a:ext cx="9418637" cy="4041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20% Academic Loss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985412" y="222069"/>
            <a:ext cx="9692640" cy="5901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20% Academic Loss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85412" y="956574"/>
            <a:ext cx="9352788" cy="590165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*The following items are what ADE has approved as Academic Loss</a:t>
            </a:r>
          </a:p>
          <a:p>
            <a:pPr>
              <a:buClr>
                <a:schemeClr val="tx1"/>
              </a:buClr>
            </a:pP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3" name="Picture 2" descr="Academic Loss continued">
            <a:extLst>
              <a:ext uri="{FF2B5EF4-FFF2-40B4-BE49-F238E27FC236}">
                <a16:creationId xmlns:a16="http://schemas.microsoft.com/office/drawing/2014/main" id="{D520EC8C-8861-26F4-B908-C2EBC6CACF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672" y="1691079"/>
            <a:ext cx="6229350" cy="4808921"/>
          </a:xfrm>
          <a:prstGeom prst="rect">
            <a:avLst/>
          </a:prstGeom>
        </p:spPr>
      </p:pic>
      <p:sp>
        <p:nvSpPr>
          <p:cNvPr id="9" name="Arrow: Right 8" descr="ADE approved Academic Loss">
            <a:extLst>
              <a:ext uri="{FF2B5EF4-FFF2-40B4-BE49-F238E27FC236}">
                <a16:creationId xmlns:a16="http://schemas.microsoft.com/office/drawing/2014/main" id="{E8E49774-E2B6-B3F5-BE3B-681D606180C5}"/>
              </a:ext>
            </a:extLst>
          </p:cNvPr>
          <p:cNvSpPr/>
          <p:nvPr/>
        </p:nvSpPr>
        <p:spPr>
          <a:xfrm>
            <a:off x="7130484" y="3918690"/>
            <a:ext cx="445582" cy="386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cademic Loss">
            <a:extLst>
              <a:ext uri="{FF2B5EF4-FFF2-40B4-BE49-F238E27FC236}">
                <a16:creationId xmlns:a16="http://schemas.microsoft.com/office/drawing/2014/main" id="{7EA6DAA2-4FAE-AAF6-DD6D-BF308DD843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2529" y="2645439"/>
            <a:ext cx="3353590" cy="2546502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59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25AB935-1581-C7E4-620E-DB33BADC65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62063" y="-1043861"/>
            <a:ext cx="9418637" cy="104386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20% Academic Loss continued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985412" y="222069"/>
            <a:ext cx="9692640" cy="5901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20% Academic Loss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38483" y="1039654"/>
            <a:ext cx="9386497" cy="891783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Listed below are recommendations to meet the 20% Academic Loss Requirement. $14,501,005.88 additional needs to be spent.</a:t>
            </a:r>
          </a:p>
          <a:p>
            <a:pPr>
              <a:buClr>
                <a:schemeClr val="tx1"/>
              </a:buClr>
            </a:pP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2" name="Picture 1" descr="Recommendations to meet academic loss continued">
            <a:extLst>
              <a:ext uri="{FF2B5EF4-FFF2-40B4-BE49-F238E27FC236}">
                <a16:creationId xmlns:a16="http://schemas.microsoft.com/office/drawing/2014/main" id="{EA747B6F-FDC0-5B4E-9A63-A7AA573584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760" y="2078164"/>
            <a:ext cx="6757742" cy="3629158"/>
          </a:xfrm>
          <a:prstGeom prst="rect">
            <a:avLst/>
          </a:prstGeom>
        </p:spPr>
      </p:pic>
      <p:pic>
        <p:nvPicPr>
          <p:cNvPr id="4" name="Picture 3" descr="Recommendations to meet academic loss">
            <a:extLst>
              <a:ext uri="{FF2B5EF4-FFF2-40B4-BE49-F238E27FC236}">
                <a16:creationId xmlns:a16="http://schemas.microsoft.com/office/drawing/2014/main" id="{B05997E0-CF44-A59B-558E-F2CEAB093E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6707" y="2807168"/>
            <a:ext cx="477457" cy="457240"/>
          </a:xfrm>
          <a:prstGeom prst="rect">
            <a:avLst/>
          </a:prstGeom>
        </p:spPr>
      </p:pic>
      <p:pic>
        <p:nvPicPr>
          <p:cNvPr id="6" name="Picture 5" descr="Recommendations to meet academic loss funded amounts">
            <a:extLst>
              <a:ext uri="{FF2B5EF4-FFF2-40B4-BE49-F238E27FC236}">
                <a16:creationId xmlns:a16="http://schemas.microsoft.com/office/drawing/2014/main" id="{AC5AFAD2-E640-588C-CD17-42BD9921A5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0370" y="2231940"/>
            <a:ext cx="3100739" cy="235656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6600BD0-CBDC-BF06-21A8-9328B5C9865A}"/>
              </a:ext>
            </a:extLst>
          </p:cNvPr>
          <p:cNvSpPr txBox="1"/>
          <p:nvPr/>
        </p:nvSpPr>
        <p:spPr>
          <a:xfrm>
            <a:off x="1138483" y="6057602"/>
            <a:ext cx="8948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Items are new and will be reviewed on the allocation requests slide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56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180E11B-0608-73EE-3C31-0B532158376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62063" y="-914400"/>
            <a:ext cx="9418637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Academic Loss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1077125" y="184897"/>
            <a:ext cx="9692640" cy="555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00" b="1" dirty="0">
                <a:latin typeface="Calibri" panose="020F0502020204030204" pitchFamily="34" charset="0"/>
                <a:cs typeface="Calibri" panose="020F0502020204030204" pitchFamily="34" charset="0"/>
              </a:rPr>
              <a:t>ESSER III – Allocation Request</a:t>
            </a:r>
          </a:p>
        </p:txBody>
      </p:sp>
      <p:pic>
        <p:nvPicPr>
          <p:cNvPr id="5" name="Picture 4" descr="ESSER III Allocation &#10;Requests">
            <a:extLst>
              <a:ext uri="{FF2B5EF4-FFF2-40B4-BE49-F238E27FC236}">
                <a16:creationId xmlns:a16="http://schemas.microsoft.com/office/drawing/2014/main" id="{B8FA2E0D-59B4-9579-E85A-365E1CE746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393" y="1554956"/>
            <a:ext cx="9279832" cy="3748088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61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3F7C42F-AA97-DA30-A48B-3FECF1681D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62063" y="-4041775"/>
            <a:ext cx="9418637" cy="4041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00" b="1" dirty="0">
                <a:latin typeface="Calibri" panose="020F0502020204030204" pitchFamily="34" charset="0"/>
                <a:cs typeface="Calibri" panose="020F0502020204030204" pitchFamily="34" charset="0"/>
              </a:rPr>
              <a:t>ESSER III – Final Projection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1077125" y="184897"/>
            <a:ext cx="9692640" cy="555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00" b="1" dirty="0">
                <a:latin typeface="Calibri" panose="020F0502020204030204" pitchFamily="34" charset="0"/>
                <a:cs typeface="Calibri" panose="020F0502020204030204" pitchFamily="34" charset="0"/>
              </a:rPr>
              <a:t>ESSER III – Final Projection</a:t>
            </a:r>
          </a:p>
        </p:txBody>
      </p:sp>
      <p:pic>
        <p:nvPicPr>
          <p:cNvPr id="2" name="Picture 1" descr="ESSER III Final Projection">
            <a:extLst>
              <a:ext uri="{FF2B5EF4-FFF2-40B4-BE49-F238E27FC236}">
                <a16:creationId xmlns:a16="http://schemas.microsoft.com/office/drawing/2014/main" id="{7B45A0CD-B9AF-D772-A86A-37349B44B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7933" y="1207008"/>
            <a:ext cx="8539420" cy="23042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4AB1E28-7528-BA1E-D978-39BEA5F597AA}"/>
              </a:ext>
            </a:extLst>
          </p:cNvPr>
          <p:cNvSpPr txBox="1"/>
          <p:nvPr/>
        </p:nvSpPr>
        <p:spPr>
          <a:xfrm>
            <a:off x="1356665" y="3925431"/>
            <a:ext cx="928695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Considerations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Principals were asked to fill 5 core positions with ESSER funds. Interventionists, Counselors, &amp; Social Workers count as academic loss (pending board approval will be funded for ‘23-’24 school year).  MTSS and CSP  positions do not qualify as academic loss (not currently funded for ‘23-’24, 50 FTE, $3.4M).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Allocated but unspent funds will affect final numbers. Our projection in Spring 2022 ($14M) ended up larger by Fall 2022 ($19M).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585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89C366A-7E76-DC78-AFBF-939326FB02C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62063" y="-4041775"/>
            <a:ext cx="9418637" cy="4041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Indirect Rate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985412" y="222069"/>
            <a:ext cx="9692640" cy="5901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Indirect Rate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37146" y="1437785"/>
            <a:ext cx="8789172" cy="4798423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ESSER III indirect rate is an option</a:t>
            </a:r>
          </a:p>
          <a:p>
            <a:pPr marL="457200" indent="-457200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Indirect rate is 3.11%</a:t>
            </a:r>
          </a:p>
          <a:p>
            <a:pPr marL="457200" indent="-457200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 amount available = $5,072,595.77</a:t>
            </a:r>
          </a:p>
          <a:p>
            <a:pPr marL="457200" indent="-457200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Taking less than the max is an option</a:t>
            </a:r>
          </a:p>
          <a:p>
            <a:pPr marL="457200" indent="-457200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Based on what we need to save for Academic Loss, the max we could take is $4,212,691.88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8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D9D3EAD-8E06-EAE5-0AC3-D65C30DD1B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62063" y="-4041775"/>
            <a:ext cx="9418637" cy="4041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00" b="1" dirty="0">
                <a:latin typeface="Calibri" panose="020F0502020204030204" pitchFamily="34" charset="0"/>
                <a:cs typeface="Calibri" panose="020F0502020204030204" pitchFamily="34" charset="0"/>
              </a:rPr>
              <a:t> Final Projection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1077125" y="184897"/>
            <a:ext cx="9692640" cy="555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00" b="1" dirty="0">
                <a:latin typeface="Calibri" panose="020F0502020204030204" pitchFamily="34" charset="0"/>
                <a:cs typeface="Calibri" panose="020F0502020204030204" pitchFamily="34" charset="0"/>
              </a:rPr>
              <a:t>ESSER III – Final Projection</a:t>
            </a:r>
          </a:p>
        </p:txBody>
      </p:sp>
      <p:pic>
        <p:nvPicPr>
          <p:cNvPr id="2" name="Picture 1" descr="ESSER III Final Projections continued">
            <a:extLst>
              <a:ext uri="{FF2B5EF4-FFF2-40B4-BE49-F238E27FC236}">
                <a16:creationId xmlns:a16="http://schemas.microsoft.com/office/drawing/2014/main" id="{7B45A0CD-B9AF-D772-A86A-37349B44B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7933" y="1207008"/>
            <a:ext cx="8539420" cy="23042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4AB1E28-7528-BA1E-D978-39BEA5F597AA}"/>
              </a:ext>
            </a:extLst>
          </p:cNvPr>
          <p:cNvSpPr txBox="1"/>
          <p:nvPr/>
        </p:nvSpPr>
        <p:spPr>
          <a:xfrm>
            <a:off x="1356665" y="3925431"/>
            <a:ext cx="928695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Considerations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Principals were asked to fill 5 core positions with ESSER funds. Interventionists, Counselors, &amp; Social Workers count as academic loss (pending board approval will be funded for ‘23-’24 school year).  MTSS and CSP  positions do not qualify as academic loss (not currently funded for ‘23-’24, 50 FTE, $3.4M).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Allocated but unspent funds will affect final numbers. Our projection in Spring 2022 ($14M) ended up larger by Fall 2022 ($19M).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121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A3A89-1ECF-370F-11FA-C343C3A07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Recommendations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985412" y="222069"/>
            <a:ext cx="9692640" cy="5901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Recommendations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80160" y="1409047"/>
            <a:ext cx="9397892" cy="3300113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Reserve $15,088,835 for Academic Loss</a:t>
            </a:r>
          </a:p>
          <a:p>
            <a:pPr marL="457200" indent="-457200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Approve allocation request of $896,000 (two academic loss items)</a:t>
            </a:r>
          </a:p>
          <a:p>
            <a:pPr marL="457200" indent="-457200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allocate the remaining $4,212,691 right now</a:t>
            </a:r>
          </a:p>
          <a:p>
            <a:pPr marL="457200" indent="-457200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 options at a future board meeting.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1200"/>
              </a:spcAft>
              <a:buClr>
                <a:schemeClr val="tx1"/>
              </a:buClr>
            </a:pPr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0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465" y="447871"/>
            <a:ext cx="10030488" cy="849086"/>
          </a:xfrm>
        </p:spPr>
        <p:txBody>
          <a:bodyPr>
            <a:normAutofit/>
          </a:bodyPr>
          <a:lstStyle/>
          <a:p>
            <a:pPr algn="ctr"/>
            <a:r>
              <a:rPr lang="en-US" sz="4000" u="sng" dirty="0"/>
              <a:t>Governing Board Study/Action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733005" y="2159727"/>
            <a:ext cx="8725989" cy="36991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</a:rPr>
              <a:t>Questions or Discussion Regarding ESSER I, II, III Financial Summary.</a:t>
            </a:r>
          </a:p>
          <a:p>
            <a:pPr marL="514350" indent="-514350">
              <a:lnSpc>
                <a:spcPct val="10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</a:rPr>
              <a:t>Approval of Recommendations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611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C3C53-6ED4-3E5D-2AEB-848253FE4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ESSER Eligibility Requirements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1103251" y="193606"/>
            <a:ext cx="9692640" cy="5901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ESSER - Eligibility Requirements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45140" y="1047212"/>
            <a:ext cx="9221822" cy="55436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</a:rPr>
              <a:t>“ For the Prevention, Preparation, &amp; Response to the Coronavirus Pandemic”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Academic Loss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Educational Technology</a:t>
            </a:r>
          </a:p>
          <a:p>
            <a:pPr marL="457200" lvl="3" indent="-457200">
              <a:lnSpc>
                <a:spcPct val="95000"/>
              </a:lnSpc>
              <a:spcBef>
                <a:spcPts val="1400"/>
              </a:spcBef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Mental Health Support / Social Emotional Learning</a:t>
            </a:r>
          </a:p>
          <a:p>
            <a:pPr marL="457200" lvl="3" indent="-457200">
              <a:lnSpc>
                <a:spcPct val="95000"/>
              </a:lnSpc>
              <a:spcBef>
                <a:spcPts val="1400"/>
              </a:spcBef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Distance Learning</a:t>
            </a:r>
          </a:p>
          <a:p>
            <a:pPr marL="457200" lvl="3" indent="-457200">
              <a:lnSpc>
                <a:spcPct val="95000"/>
              </a:lnSpc>
              <a:spcBef>
                <a:spcPts val="1400"/>
              </a:spcBef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Personal Protective Equipment / Sanitation</a:t>
            </a:r>
          </a:p>
          <a:p>
            <a:pPr marL="457200" lvl="3" indent="-457200">
              <a:lnSpc>
                <a:spcPct val="95000"/>
              </a:lnSpc>
              <a:spcBef>
                <a:spcPts val="1400"/>
              </a:spcBef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Minimizing Transmission (Learning Spaces)</a:t>
            </a:r>
          </a:p>
          <a:p>
            <a:pPr marL="457200" lvl="3" indent="-457200">
              <a:lnSpc>
                <a:spcPct val="95000"/>
              </a:lnSpc>
              <a:spcBef>
                <a:spcPts val="1400"/>
              </a:spcBef>
              <a:spcAft>
                <a:spcPts val="600"/>
              </a:spcAft>
              <a:buSzPct val="8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Recruitment / Retention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5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D733C-FD4C-A8BC-CC6B-59FB4F723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ESSER Decision Making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985412" y="222069"/>
            <a:ext cx="9692640" cy="5901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ESSER Decision Making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06424" y="1373777"/>
            <a:ext cx="9571628" cy="4798423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3200" b="1" dirty="0">
                <a:solidFill>
                  <a:schemeClr val="tx1"/>
                </a:solidFill>
                <a:latin typeface="Century Schoolbook" panose="02040604050505020304" pitchFamily="18" charset="0"/>
                <a:cs typeface="Calibri" panose="020F0502020204030204" pitchFamily="34" charset="0"/>
              </a:rPr>
              <a:t>Allowable use of Funds and Grant Guidance </a:t>
            </a: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3200" b="1" dirty="0">
                <a:solidFill>
                  <a:schemeClr val="tx1"/>
                </a:solidFill>
                <a:latin typeface="Century Schoolbook" panose="02040604050505020304" pitchFamily="18" charset="0"/>
                <a:cs typeface="Calibri" panose="020F0502020204030204" pitchFamily="34" charset="0"/>
              </a:rPr>
              <a:t>Immediate Needs &amp; Response </a:t>
            </a:r>
          </a:p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3200" b="1" dirty="0">
                <a:solidFill>
                  <a:schemeClr val="tx1"/>
                </a:solidFill>
                <a:latin typeface="Century Schoolbook" panose="02040604050505020304" pitchFamily="18" charset="0"/>
                <a:cs typeface="Calibri" panose="020F0502020204030204" pitchFamily="34" charset="0"/>
              </a:rPr>
              <a:t>Strategic Priorities</a:t>
            </a:r>
          </a:p>
          <a:p>
            <a:pPr marL="971550" lvl="1" indent="-514350">
              <a:spcAft>
                <a:spcPts val="12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Century Schoolbook" panose="02040604050505020304" pitchFamily="18" charset="0"/>
                <a:cs typeface="Calibri" panose="020F0502020204030204" pitchFamily="34" charset="0"/>
              </a:rPr>
              <a:t>Mitigation Measures</a:t>
            </a:r>
          </a:p>
          <a:p>
            <a:pPr marL="971550" lvl="1" indent="-514350">
              <a:spcAft>
                <a:spcPts val="12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Century Schoolbook" panose="02040604050505020304" pitchFamily="18" charset="0"/>
                <a:cs typeface="Calibri" panose="020F0502020204030204" pitchFamily="34" charset="0"/>
              </a:rPr>
              <a:t>Academic Recovery</a:t>
            </a:r>
          </a:p>
          <a:p>
            <a:pPr marL="971550" lvl="1" indent="-514350">
              <a:spcAft>
                <a:spcPts val="12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Century Schoolbook" panose="02040604050505020304" pitchFamily="18" charset="0"/>
                <a:cs typeface="Calibri" panose="020F0502020204030204" pitchFamily="34" charset="0"/>
              </a:rPr>
              <a:t>Long Term Investments</a:t>
            </a:r>
          </a:p>
          <a:p>
            <a:pPr marL="971550" lvl="1" indent="-514350">
              <a:spcAft>
                <a:spcPts val="12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Century Schoolbook" panose="02040604050505020304" pitchFamily="18" charset="0"/>
                <a:cs typeface="Calibri" panose="020F0502020204030204" pitchFamily="34" charset="0"/>
              </a:rPr>
              <a:t>One Time Purchases</a:t>
            </a: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210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91755-06A7-2E73-F030-00F90EF8E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ESSER I, II, III Timeline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44552" y="297917"/>
            <a:ext cx="9445557" cy="62088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ESSER I – $18.5M </a:t>
            </a:r>
            <a:endParaRPr lang="en-US" sz="2800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Funds all allocated, final purchases occurring.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Grant Concludes – September 30, 2022</a:t>
            </a:r>
          </a:p>
          <a:p>
            <a:pPr>
              <a:spcAft>
                <a:spcPts val="1200"/>
              </a:spcAft>
            </a:pPr>
            <a:r>
              <a:rPr lang="en-US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ESSER II - $76.3M </a:t>
            </a:r>
            <a:endParaRPr lang="en-US" sz="2800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1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Funds allocated, final FY22 purchasing finished, unspent funds being identified.</a:t>
            </a:r>
          </a:p>
          <a:p>
            <a:pPr marL="1028700" lvl="1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Allocations Decided – September 30, 2022</a:t>
            </a:r>
          </a:p>
          <a:p>
            <a:pPr>
              <a:spcAft>
                <a:spcPts val="1200"/>
              </a:spcAft>
            </a:pPr>
            <a:r>
              <a:rPr lang="en-US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ESSER III - $172.9M </a:t>
            </a:r>
            <a:endParaRPr lang="en-US" sz="2800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1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Governing Board approved items purchased, FY23 funds allocated to schools, *20% required for Academic Loss.</a:t>
            </a:r>
          </a:p>
          <a:p>
            <a:pPr marL="1028700" lvl="1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Allocations Decided – September 30, 2023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285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BEC9F-F815-6999-66AD-AD0CBF30B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Key Dates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1077125" y="184897"/>
            <a:ext cx="9692640" cy="555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00" b="1" dirty="0">
                <a:latin typeface="Calibri" panose="020F0502020204030204" pitchFamily="34" charset="0"/>
                <a:cs typeface="Calibri" panose="020F0502020204030204" pitchFamily="34" charset="0"/>
              </a:rPr>
              <a:t>Key Dates</a:t>
            </a:r>
          </a:p>
        </p:txBody>
      </p:sp>
      <p:pic>
        <p:nvPicPr>
          <p:cNvPr id="11" name="Picture 10" descr="Key Dates - ESSER II Final and ESSER III Final">
            <a:extLst>
              <a:ext uri="{FF2B5EF4-FFF2-40B4-BE49-F238E27FC236}">
                <a16:creationId xmlns:a16="http://schemas.microsoft.com/office/drawing/2014/main" id="{0D0F3C75-2FC7-46E1-8AB0-14E8BAEE07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8424" y="2257217"/>
            <a:ext cx="4132373" cy="2343565"/>
          </a:xfrm>
          <a:prstGeom prst="rect">
            <a:avLst/>
          </a:prstGeom>
        </p:spPr>
      </p:pic>
      <p:pic>
        <p:nvPicPr>
          <p:cNvPr id="8" name="Picture 7" descr="Key Dates">
            <a:extLst>
              <a:ext uri="{FF2B5EF4-FFF2-40B4-BE49-F238E27FC236}">
                <a16:creationId xmlns:a16="http://schemas.microsoft.com/office/drawing/2014/main" id="{6B261339-D839-459C-9A83-3BD0D76F0A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6028" y="2284649"/>
            <a:ext cx="4011100" cy="2343565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852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73C09-8D4F-5D08-04C9-B76CA4463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21-22 School Year Summary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1077125" y="184897"/>
            <a:ext cx="9692640" cy="555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00" b="1" dirty="0">
                <a:latin typeface="Calibri" panose="020F0502020204030204" pitchFamily="34" charset="0"/>
                <a:cs typeface="Calibri" panose="020F0502020204030204" pitchFamily="34" charset="0"/>
              </a:rPr>
              <a:t>‘21-</a:t>
            </a:r>
          </a:p>
          <a:p>
            <a:pPr algn="ctr"/>
            <a:r>
              <a:rPr lang="en-US" sz="3500" b="1" dirty="0">
                <a:latin typeface="Calibri" panose="020F0502020204030204" pitchFamily="34" charset="0"/>
                <a:cs typeface="Calibri" panose="020F0502020204030204" pitchFamily="34" charset="0"/>
              </a:rPr>
              <a:t>‘21-’22 School Year Summary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A579B50-C561-D49F-D947-67ACA379C208}"/>
              </a:ext>
            </a:extLst>
          </p:cNvPr>
          <p:cNvSpPr txBox="1">
            <a:spLocks/>
          </p:cNvSpPr>
          <p:nvPr/>
        </p:nvSpPr>
        <p:spPr>
          <a:xfrm>
            <a:off x="1077125" y="1154321"/>
            <a:ext cx="4775035" cy="5017879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ESSER II </a:t>
            </a:r>
          </a:p>
          <a:p>
            <a:pPr marL="457200" indent="-457200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$350,000 School</a:t>
            </a:r>
          </a:p>
          <a:p>
            <a:pPr marL="457200" indent="-457200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Funded 272.57 FTE ($7.2M)</a:t>
            </a:r>
          </a:p>
          <a:p>
            <a:pPr marL="457200" indent="-457200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Funded 110 capital projects at schools ($5.1M)</a:t>
            </a:r>
          </a:p>
          <a:p>
            <a:pPr marL="457200" indent="-457200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Curriculum and Classroom Instructional Aids ($2M )</a:t>
            </a:r>
          </a:p>
          <a:p>
            <a:pPr marL="457200" indent="-457200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Capital Items ($3M)</a:t>
            </a:r>
          </a:p>
          <a:p>
            <a:pPr marL="457200" indent="-457200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Technology ($5.5M)</a:t>
            </a:r>
          </a:p>
          <a:p>
            <a:pPr>
              <a:buClr>
                <a:schemeClr val="tx1"/>
              </a:buClr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5B67A72-7C05-2388-6D12-4304DE7245B7}"/>
              </a:ext>
            </a:extLst>
          </p:cNvPr>
          <p:cNvSpPr txBox="1">
            <a:spLocks/>
          </p:cNvSpPr>
          <p:nvPr/>
        </p:nvSpPr>
        <p:spPr>
          <a:xfrm>
            <a:off x="6339842" y="1154321"/>
            <a:ext cx="4660390" cy="4798423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Clr>
                <a:schemeClr val="tx1"/>
              </a:buClr>
            </a:pPr>
            <a:r>
              <a:rPr lang="en-US" sz="28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ESSER III </a:t>
            </a:r>
          </a:p>
          <a:p>
            <a:pPr marL="457200" indent="-457200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Governing Board approved $157.4M during ‘21-’22 SY</a:t>
            </a: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1:1 Laptops ($14M)</a:t>
            </a: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HVAC Projects ($1.4M)</a:t>
            </a: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Vaccine Stipends ($5.8M)</a:t>
            </a: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 Increase ($1M)</a:t>
            </a: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Retention Stipends ($63M)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83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CB991-5054-094C-6C82-E733BB2C3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ESSER II Staffing Summary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1077125" y="184897"/>
            <a:ext cx="9692640" cy="555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00" b="1" dirty="0">
                <a:latin typeface="Calibri" panose="020F0502020204030204" pitchFamily="34" charset="0"/>
                <a:cs typeface="Calibri" panose="020F0502020204030204" pitchFamily="34" charset="0"/>
              </a:rPr>
              <a:t>ESSER II – Staffing Summary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407341D-9B20-818E-0B63-5692815F2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905339"/>
              </p:ext>
            </p:extLst>
          </p:nvPr>
        </p:nvGraphicFramePr>
        <p:xfrm>
          <a:off x="770256" y="1565308"/>
          <a:ext cx="5045328" cy="4223373"/>
        </p:xfrm>
        <a:graphic>
          <a:graphicData uri="http://schemas.openxmlformats.org/drawingml/2006/table">
            <a:tbl>
              <a:tblPr firstRow="1"/>
              <a:tblGrid>
                <a:gridCol w="3104767">
                  <a:extLst>
                    <a:ext uri="{9D8B030D-6E8A-4147-A177-3AD203B41FA5}">
                      <a16:colId xmlns:a16="http://schemas.microsoft.com/office/drawing/2014/main" val="3112917832"/>
                    </a:ext>
                  </a:extLst>
                </a:gridCol>
                <a:gridCol w="1229652">
                  <a:extLst>
                    <a:ext uri="{9D8B030D-6E8A-4147-A177-3AD203B41FA5}">
                      <a16:colId xmlns:a16="http://schemas.microsoft.com/office/drawing/2014/main" val="292053172"/>
                    </a:ext>
                  </a:extLst>
                </a:gridCol>
                <a:gridCol w="710909">
                  <a:extLst>
                    <a:ext uri="{9D8B030D-6E8A-4147-A177-3AD203B41FA5}">
                      <a16:colId xmlns:a16="http://schemas.microsoft.com/office/drawing/2014/main" val="1057313650"/>
                    </a:ext>
                  </a:extLst>
                </a:gridCol>
              </a:tblGrid>
              <a:tr h="233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6236851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6/5th Position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$501,220.51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6461105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Behavior Intervention Monitor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$9,032.50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315902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Behavior Specialist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$96,702.54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978487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Counseling Intern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$45,948.20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658993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Counselor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$155,395.91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207811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Curriculum Service Provider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$626,352.44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618887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Custodian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$30,276.21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626170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Coordinator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$65,130.86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597568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 Analyst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$40,646.31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8931738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 Associate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$39,483.38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809279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Instructional Data Intervention Specialist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$82,384.06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830859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Instructional Specialist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$142,160.64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8724459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Instructional Specialist - General Subject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$23,783.25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890323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Library Assistant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$15,088.13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288799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Library Media Specialist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$74,568.12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0742836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Multi-Tiered System of Support Facilitator (MTSS)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$1,018,563.70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446263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Coordinator - College &amp; Career Readiness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$22,399.11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497250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Coordinator - Grants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$107,154.17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939854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Coordinator, Senior - TUVA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$72,067.44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423477"/>
                  </a:ext>
                </a:extLst>
              </a:tr>
              <a:tr h="199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Technical Specialist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$45,465.26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067427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8FE0647-74ED-3539-6F86-28EDC0FB7B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760328"/>
              </p:ext>
            </p:extLst>
          </p:nvPr>
        </p:nvGraphicFramePr>
        <p:xfrm>
          <a:off x="6210082" y="1565308"/>
          <a:ext cx="4744430" cy="4223381"/>
        </p:xfrm>
        <a:graphic>
          <a:graphicData uri="http://schemas.openxmlformats.org/drawingml/2006/table">
            <a:tbl>
              <a:tblPr firstRow="1"/>
              <a:tblGrid>
                <a:gridCol w="2603863">
                  <a:extLst>
                    <a:ext uri="{9D8B030D-6E8A-4147-A177-3AD203B41FA5}">
                      <a16:colId xmlns:a16="http://schemas.microsoft.com/office/drawing/2014/main" val="2330141273"/>
                    </a:ext>
                  </a:extLst>
                </a:gridCol>
                <a:gridCol w="1478402">
                  <a:extLst>
                    <a:ext uri="{9D8B030D-6E8A-4147-A177-3AD203B41FA5}">
                      <a16:colId xmlns:a16="http://schemas.microsoft.com/office/drawing/2014/main" val="3527937935"/>
                    </a:ext>
                  </a:extLst>
                </a:gridCol>
                <a:gridCol w="662165">
                  <a:extLst>
                    <a:ext uri="{9D8B030D-6E8A-4147-A177-3AD203B41FA5}">
                      <a16:colId xmlns:a16="http://schemas.microsoft.com/office/drawing/2014/main" val="2327581410"/>
                    </a:ext>
                  </a:extLst>
                </a:gridCol>
              </a:tblGrid>
              <a:tr h="22919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615558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$30,890.06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924074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Restorative Practice Facilitator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$29,664.46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213485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Community Liaison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$77,903.91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016874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Site Office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$45,338.94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821527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Site Technology Liaison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$81,701.82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131516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Worker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$170,510.99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3796733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Student Family Support Liaison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$29,854.30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992446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Student Success Specialist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$123,169.26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390964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$746,454.36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1859487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 - ELD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$81,420.66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021697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 - Elementary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$39,150.73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420481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 - Fine Arts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$44,300.00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331448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 - Kinder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$69,536.11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915598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 - Math Interventionist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$74,379.04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820498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 - Reading Interventionist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$217,775.99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127572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 - RTI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$969,222.73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12952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 - Secondary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$206,780.19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450766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 Assistant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$968,567.18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7835169"/>
                  </a:ext>
                </a:extLst>
              </a:tr>
              <a:tr h="194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 Assistant - Bilingual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$8,314.54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914236"/>
                  </a:ext>
                </a:extLst>
              </a:tr>
              <a:tr h="289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$7,233,057.58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272.57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428395"/>
                  </a:ext>
                </a:extLst>
              </a:tr>
            </a:tbl>
          </a:graphicData>
        </a:graphic>
      </p:graphicFrame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35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8469A-6F0D-8DD2-EBD8-FCDA8BFA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ESSER I, II, III Financial Summary Summer 2022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976792" y="329794"/>
            <a:ext cx="9692640" cy="5497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00" b="1" dirty="0">
                <a:latin typeface="Calibri" panose="020F0502020204030204" pitchFamily="34" charset="0"/>
                <a:cs typeface="Calibri" panose="020F0502020204030204" pitchFamily="34" charset="0"/>
              </a:rPr>
              <a:t>ESSER I, II, III – Financial Summary – Summer 2022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C378394-18ED-4C2D-A506-E1AB589F44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518345"/>
              </p:ext>
            </p:extLst>
          </p:nvPr>
        </p:nvGraphicFramePr>
        <p:xfrm>
          <a:off x="976792" y="1265980"/>
          <a:ext cx="9692640" cy="5405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4934">
                  <a:extLst>
                    <a:ext uri="{9D8B030D-6E8A-4147-A177-3AD203B41FA5}">
                      <a16:colId xmlns:a16="http://schemas.microsoft.com/office/drawing/2014/main" val="2408199926"/>
                    </a:ext>
                  </a:extLst>
                </a:gridCol>
                <a:gridCol w="3937706">
                  <a:extLst>
                    <a:ext uri="{9D8B030D-6E8A-4147-A177-3AD203B41FA5}">
                      <a16:colId xmlns:a16="http://schemas.microsoft.com/office/drawing/2014/main" val="3797283521"/>
                    </a:ext>
                  </a:extLst>
                </a:gridCol>
              </a:tblGrid>
              <a:tr h="44651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Total Award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267,879,953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302076"/>
                  </a:ext>
                </a:extLst>
              </a:tr>
              <a:tr h="446519">
                <a:tc>
                  <a:txBody>
                    <a:bodyPr/>
                    <a:lstStyle/>
                    <a:p>
                      <a:r>
                        <a:rPr lang="en-US" dirty="0"/>
                        <a:t>Total Spent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104,335,751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102935"/>
                  </a:ext>
                </a:extLst>
              </a:tr>
              <a:tr h="446519">
                <a:tc>
                  <a:txBody>
                    <a:bodyPr/>
                    <a:lstStyle/>
                    <a:p>
                      <a:r>
                        <a:rPr lang="en-US" b="1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163,544,202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014444"/>
                  </a:ext>
                </a:extLst>
              </a:tr>
              <a:tr h="446519">
                <a:tc>
                  <a:txBody>
                    <a:bodyPr/>
                    <a:lstStyle/>
                    <a:p>
                      <a:r>
                        <a:rPr lang="en-US" b="0" dirty="0"/>
                        <a:t>Approved &amp; Allocated – FY22 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31,487,929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7799058"/>
                  </a:ext>
                </a:extLst>
              </a:tr>
              <a:tr h="446519">
                <a:tc>
                  <a:txBody>
                    <a:bodyPr/>
                    <a:lstStyle/>
                    <a:p>
                      <a:r>
                        <a:rPr lang="en-US" b="1" dirty="0"/>
                        <a:t>Remaining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132,056,273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760018"/>
                  </a:ext>
                </a:extLst>
              </a:tr>
              <a:tr h="2258926">
                <a:tc>
                  <a:txBody>
                    <a:bodyPr/>
                    <a:lstStyle/>
                    <a:p>
                      <a:r>
                        <a:rPr lang="en-US" b="0" dirty="0"/>
                        <a:t>After Recurring costs:</a:t>
                      </a:r>
                    </a:p>
                    <a:p>
                      <a:endParaRPr lang="en-US" b="0" dirty="0"/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u="sng" dirty="0"/>
                        <a:t>-$52M</a:t>
                      </a:r>
                    </a:p>
                    <a:p>
                      <a:pPr algn="r"/>
                      <a:endParaRPr lang="en-US" b="0" dirty="0"/>
                    </a:p>
                    <a:p>
                      <a:pPr algn="r"/>
                      <a:r>
                        <a:rPr lang="en-US" b="0" dirty="0"/>
                        <a:t>Remaining =    $80M</a:t>
                      </a:r>
                    </a:p>
                    <a:p>
                      <a:pPr algn="r"/>
                      <a:endParaRPr lang="en-US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2629480"/>
                  </a:ext>
                </a:extLst>
              </a:tr>
              <a:tr h="770704">
                <a:tc>
                  <a:txBody>
                    <a:bodyPr/>
                    <a:lstStyle/>
                    <a:p>
                      <a:r>
                        <a:rPr lang="en-US" b="0" dirty="0"/>
                        <a:t>$2500 stipend x 3 semesters = $7,500 / 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u="sng" dirty="0"/>
                        <a:t>-$63M</a:t>
                      </a:r>
                    </a:p>
                    <a:p>
                      <a:pPr algn="r"/>
                      <a:r>
                        <a:rPr lang="en-US" b="1" dirty="0">
                          <a:highlight>
                            <a:srgbClr val="FFFF00"/>
                          </a:highlight>
                        </a:rPr>
                        <a:t>Remaining = $17M</a:t>
                      </a:r>
                    </a:p>
                    <a:p>
                      <a:pPr algn="r"/>
                      <a:r>
                        <a:rPr lang="en-US" b="1" dirty="0"/>
                        <a:t>*Projection from Summer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717892"/>
                  </a:ext>
                </a:extLst>
              </a:tr>
            </a:tbl>
          </a:graphicData>
        </a:graphic>
      </p:graphicFrame>
      <p:pic>
        <p:nvPicPr>
          <p:cNvPr id="6" name="Picture 5" descr="ESSER I, II, III Financial Summary">
            <a:extLst>
              <a:ext uri="{FF2B5EF4-FFF2-40B4-BE49-F238E27FC236}">
                <a16:creationId xmlns:a16="http://schemas.microsoft.com/office/drawing/2014/main" id="{847F51BA-3EB1-D229-BFE1-A842E36543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1647" y="3884649"/>
            <a:ext cx="3978048" cy="1681776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624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9C8F567-E9DE-A6DF-35DE-0F072FE1DC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62063" y="-4041775"/>
            <a:ext cx="9418637" cy="4041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00" b="1" dirty="0">
                <a:latin typeface="Calibri" panose="020F0502020204030204" pitchFamily="34" charset="0"/>
                <a:cs typeface="Calibri" panose="020F0502020204030204" pitchFamily="34" charset="0"/>
              </a:rPr>
              <a:t>ESSER I, II, III – Financial Summary – 6.30.22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976792" y="329794"/>
            <a:ext cx="9692640" cy="5497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00" b="1" dirty="0">
                <a:latin typeface="Calibri" panose="020F0502020204030204" pitchFamily="34" charset="0"/>
                <a:cs typeface="Calibri" panose="020F0502020204030204" pitchFamily="34" charset="0"/>
              </a:rPr>
              <a:t>ESSER I, II, III – Financial Summary – 6.30.22</a:t>
            </a:r>
          </a:p>
        </p:txBody>
      </p:sp>
      <p:pic>
        <p:nvPicPr>
          <p:cNvPr id="3" name="Picture 2" descr="Financial Summary">
            <a:extLst>
              <a:ext uri="{FF2B5EF4-FFF2-40B4-BE49-F238E27FC236}">
                <a16:creationId xmlns:a16="http://schemas.microsoft.com/office/drawing/2014/main" id="{A61ABDD4-BE9B-A1DB-3465-59FDEE7B95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985" y="2013565"/>
            <a:ext cx="8593576" cy="2642410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139973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12758</TotalTime>
  <Words>1489</Words>
  <Application>Microsoft Office PowerPoint</Application>
  <PresentationFormat>Widescreen</PresentationFormat>
  <Paragraphs>330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Schoolbook</vt:lpstr>
      <vt:lpstr>Wingdings 2</vt:lpstr>
      <vt:lpstr>View</vt:lpstr>
      <vt:lpstr>ESSER I, II, III  Financial Summary</vt:lpstr>
      <vt:lpstr>ESSER Eligibility Requirements</vt:lpstr>
      <vt:lpstr>ESSER Decision Making</vt:lpstr>
      <vt:lpstr>ESSER I, II, III Timeline</vt:lpstr>
      <vt:lpstr>Key Dates</vt:lpstr>
      <vt:lpstr>21-22 School Year Summary</vt:lpstr>
      <vt:lpstr>ESSER II Staffing Summary</vt:lpstr>
      <vt:lpstr>ESSER I, II, III Financial Summary Summer 2022</vt:lpstr>
      <vt:lpstr>ESSER I, II, III – Financial Summary – 6.30.22</vt:lpstr>
      <vt:lpstr>20% Academic Loss </vt:lpstr>
      <vt:lpstr>20% Academic Loss continued</vt:lpstr>
      <vt:lpstr>Academic Loss </vt:lpstr>
      <vt:lpstr>ESSER III – Final Projection</vt:lpstr>
      <vt:lpstr>Indirect Rate</vt:lpstr>
      <vt:lpstr> Final Projection</vt:lpstr>
      <vt:lpstr>Recommendations</vt:lpstr>
      <vt:lpstr>Governing Board Study/Action</vt:lpstr>
    </vt:vector>
  </TitlesOfParts>
  <Company>Tucson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Lansa, Jonathan</dc:creator>
  <cp:lastModifiedBy>Nowak, Linda</cp:lastModifiedBy>
  <cp:revision>322</cp:revision>
  <cp:lastPrinted>2022-08-30T01:10:06Z</cp:lastPrinted>
  <dcterms:created xsi:type="dcterms:W3CDTF">2020-08-19T17:31:16Z</dcterms:created>
  <dcterms:modified xsi:type="dcterms:W3CDTF">2022-10-03T18:05:30Z</dcterms:modified>
</cp:coreProperties>
</file>